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7F2071-E35A-4551-B51F-0C9818B49877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B7048A-CE8E-4ACD-926A-35E3DAB483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sz="2800" dirty="0" smtClean="0"/>
              <a:t>Сотрудничество семьи и школы –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залог социального здоровья ребёнка.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pPr algn="r"/>
            <a:r>
              <a:rPr lang="ru-RU" dirty="0" smtClean="0"/>
              <a:t>Воспитатель : Карташова И.Н.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u="sng" dirty="0" smtClean="0"/>
              <a:t>Основные формы работы с семьёй: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Индивидуальные</a:t>
            </a:r>
            <a:r>
              <a:rPr lang="ru-RU" dirty="0" smtClean="0"/>
              <a:t> (беседа, консультация, посещение семьи, дневник ученика, телефонный разговор).</a:t>
            </a:r>
          </a:p>
          <a:p>
            <a:pPr algn="just"/>
            <a:r>
              <a:rPr lang="ru-RU" b="1" dirty="0" smtClean="0"/>
              <a:t>Групповые</a:t>
            </a:r>
            <a:r>
              <a:rPr lang="ru-RU" dirty="0" smtClean="0"/>
              <a:t> (психолого-педагогическое просвещение родителей, родительские собрания, конференции, лекции, встречи с учителями – предметниками, администрацией)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Несколько правил при работе с родителями: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Не говорить с родителями в гневе, не поучать их, а только советовать.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Своими поступками и поведением убеждать родителей и детей в том, что от педагога нечего скрывать.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Не говорить на собраниях о неудачах учащихся, но и не умалчивать о них вовсе (говорить в индивидуальной беседе).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Всегда можно найти, за что родителям сказать спасибо.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В общении с родителями должна быть доброжелательность, внимательность, тактичность, требовательность.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Помни правило: ребёнок – главная цель общения.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 Педагогика должна стать наукой для всех – и для учителей, и для родителей…</a:t>
            </a:r>
          </a:p>
          <a:p>
            <a:pPr algn="just">
              <a:buNone/>
            </a:pPr>
            <a:r>
              <a:rPr lang="ru-RU" sz="2400" dirty="0" smtClean="0"/>
              <a:t>      Какими бы прекрасными ни были наши учреждения, самыми главными «мастерами», формирующими разум, мысли детей, являются отец и мать. Поэтому нам, учителям, прежде всего, необходимо заботится о повышении педагогической культуры родителей, разъяснять им смысл воспитания и работать с ними в одном направлении</a:t>
            </a:r>
            <a:r>
              <a:rPr lang="ru-RU" sz="2000" dirty="0" smtClean="0"/>
              <a:t>.</a:t>
            </a:r>
          </a:p>
          <a:p>
            <a:pPr algn="r">
              <a:buNone/>
            </a:pPr>
            <a:r>
              <a:rPr lang="ru-RU" sz="2000" dirty="0" smtClean="0"/>
              <a:t>В.А. Сухомлинский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0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/>
              <a:t>«Дети – это зеркало нравственной жизни отцов и матерей».</a:t>
            </a:r>
          </a:p>
          <a:p>
            <a:pPr algn="just">
              <a:buNone/>
            </a:pPr>
            <a:endParaRPr lang="ru-RU" sz="4000" dirty="0" smtClean="0"/>
          </a:p>
          <a:p>
            <a:pPr algn="r">
              <a:buNone/>
            </a:pPr>
            <a:r>
              <a:rPr lang="ru-RU" dirty="0" smtClean="0"/>
              <a:t>В.А. Сухомлинский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  Самое сложное в работе с детьми –   </a:t>
            </a:r>
          </a:p>
          <a:p>
            <a:pPr algn="ctr">
              <a:buNone/>
            </a:pPr>
            <a:r>
              <a:rPr lang="ru-RU" sz="3600" dirty="0" smtClean="0"/>
              <a:t>                это работа с их родителями.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/>
              <a:t>Задачи сотрудничества «Семья и школа» :</a:t>
            </a:r>
            <a:endParaRPr lang="ru-RU" sz="28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/>
              <a:t> </a:t>
            </a:r>
            <a:endParaRPr lang="ru-RU" sz="2400" b="1" u="sng" dirty="0" smtClean="0"/>
          </a:p>
          <a:p>
            <a:pPr marL="594360" indent="-457200" algn="just">
              <a:buFont typeface="+mj-lt"/>
              <a:buAutoNum type="arabicPeriod"/>
            </a:pPr>
            <a:r>
              <a:rPr lang="ru-RU" sz="2400" dirty="0" smtClean="0"/>
              <a:t>Сделать школу и семью союзниками в воспитании детей;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400" dirty="0" smtClean="0"/>
              <a:t>Обеспечивать взаимопонимание и согласованность действий школы и семьи (осуществлять комплексный подход);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400" dirty="0" err="1" smtClean="0"/>
              <a:t>Нейтрализовывать</a:t>
            </a:r>
            <a:r>
              <a:rPr lang="ru-RU" sz="2400" dirty="0" smtClean="0"/>
              <a:t> возможные негативные влияния на ребёнка;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400" dirty="0" smtClean="0"/>
              <a:t>Компенсировать и корректировать семейное воспитание совместными усилиями: выявлять, поддерживать, </a:t>
            </a:r>
            <a:r>
              <a:rPr lang="ru-RU" sz="2400" dirty="0" smtClean="0"/>
              <a:t>развивать.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Воспитание детей –</a:t>
            </a:r>
            <a:br>
              <a:rPr lang="ru-RU" sz="2800" dirty="0" smtClean="0"/>
            </a:br>
            <a:r>
              <a:rPr lang="ru-RU" sz="2800" dirty="0" smtClean="0"/>
              <a:t>конституционная обязанность родителей.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000" u="sng" dirty="0" smtClean="0"/>
              <a:t>Они призваны: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Всемерно укреплять авторитет взрослого.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Воспитывать детей в духе уважения и любви к труду.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Подготавливать их к общественно-полезной деятельности.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Приучать к дисциплине.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Заботиться о развитии и укреплении физического и психического здоровья.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Стимулировать к осознанному выбору профессии.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Обязанности и права школы:</a:t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u="sng" dirty="0" smtClean="0"/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Несёт ответственность за жизнь и здоровье обучающегося во время образовательного процесса.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Организует учебно-воспитательный процесс в школе.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Обеспечивает обучающемуся приобретение знаний, умений и навыков.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Создаёт максимально благоприятные условия для умственного, нравственного, эмоционального и физического развития личности.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Адекватно применяет формы, методы и средства организации образовательного процесса.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Предоставляет обучающемуся дополнительные образовательные услуги.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Организовывает различные формы педагогической и психологической поддержки.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u="sng" dirty="0" smtClean="0"/>
              <a:t>Принципы  сотрудничества:</a:t>
            </a:r>
            <a:br>
              <a:rPr lang="ru-RU" sz="4400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Соглашения</a:t>
            </a:r>
          </a:p>
          <a:p>
            <a:pPr algn="just"/>
            <a:r>
              <a:rPr lang="ru-RU" dirty="0" smtClean="0"/>
              <a:t>Сопряжения</a:t>
            </a:r>
          </a:p>
          <a:p>
            <a:pPr algn="just"/>
            <a:r>
              <a:rPr lang="ru-RU" dirty="0" smtClean="0"/>
              <a:t>Сопереживания</a:t>
            </a:r>
          </a:p>
          <a:p>
            <a:pPr algn="just"/>
            <a:r>
              <a:rPr lang="ru-RU" dirty="0" smtClean="0"/>
              <a:t>Сопричастности</a:t>
            </a:r>
          </a:p>
          <a:p>
            <a:pPr algn="just"/>
            <a:r>
              <a:rPr lang="ru-RU" dirty="0" err="1" smtClean="0"/>
              <a:t>Содеянности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u="sng" dirty="0" smtClean="0"/>
              <a:t>Основные направления взаимодействия семьи и школы:</a:t>
            </a:r>
            <a:r>
              <a:rPr lang="ru-RU" sz="4400" u="sng" dirty="0" smtClean="0"/>
              <a:t/>
            </a:r>
            <a:br>
              <a:rPr lang="ru-RU" sz="4400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sz="2400" u="sng" dirty="0" smtClean="0"/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Изучение условий семейного воспитания.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Информирование родителей о содержании </a:t>
            </a:r>
            <a:r>
              <a:rPr lang="ru-RU" sz="2000" dirty="0" err="1" smtClean="0"/>
              <a:t>учебно</a:t>
            </a:r>
            <a:r>
              <a:rPr lang="ru-RU" sz="2000" dirty="0" smtClean="0"/>
              <a:t> – воспитательного процесса.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Психолого-педагогическое просвещение родителей.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Взаимодействие с родительским комитетом.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Совместная деятельность родителей и учащихся.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ru-RU" sz="2000" dirty="0" smtClean="0"/>
              <a:t>Информирование родителей о ходе и результатах воспитания, обучения детей.</a:t>
            </a:r>
          </a:p>
          <a:p>
            <a:pPr marL="594360" indent="-457200" algn="just">
              <a:buFont typeface="+mj-lt"/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472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Сотрудничество семьи и школы –   залог социального здоровья ребёнка.</vt:lpstr>
      <vt:lpstr>Слайд 2</vt:lpstr>
      <vt:lpstr>Слайд 3</vt:lpstr>
      <vt:lpstr>Слайд 4</vt:lpstr>
      <vt:lpstr>Задачи сотрудничества «Семья и школа» :</vt:lpstr>
      <vt:lpstr>Воспитание детей – конституционная обязанность родителей.</vt:lpstr>
      <vt:lpstr>Обязанности и права школы: </vt:lpstr>
      <vt:lpstr>Принципы  сотрудничества: </vt:lpstr>
      <vt:lpstr>Основные направления взаимодействия семьи и школы: </vt:lpstr>
      <vt:lpstr>Основные формы работы с семьёй: </vt:lpstr>
      <vt:lpstr>Несколько правил при работе с родителями: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</dc:title>
  <dc:creator>ирина</dc:creator>
  <cp:lastModifiedBy>ирина</cp:lastModifiedBy>
  <cp:revision>17</cp:revision>
  <dcterms:created xsi:type="dcterms:W3CDTF">2013-10-20T16:44:15Z</dcterms:created>
  <dcterms:modified xsi:type="dcterms:W3CDTF">2013-10-20T19:24:50Z</dcterms:modified>
</cp:coreProperties>
</file>