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0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D927C-CC55-4319-9D18-BA50284031CF}" type="datetimeFigureOut">
              <a:rPr lang="ru-RU"/>
              <a:pPr>
                <a:defRPr/>
              </a:pPr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8E981-4675-499A-8696-FA3BC26D31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4791A-F697-47F0-88D6-657749228C45}" type="datetimeFigureOut">
              <a:rPr lang="ru-RU"/>
              <a:pPr>
                <a:defRPr/>
              </a:pPr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640F8-C19F-40CA-A304-137D6963DF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6C34A-13BD-4426-A5FC-5D5C31A98360}" type="datetimeFigureOut">
              <a:rPr lang="ru-RU"/>
              <a:pPr>
                <a:defRPr/>
              </a:pPr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9E743-9070-4AB0-A20F-A3844A6B57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61DA5-1B37-41EE-8A78-0258E2DD699D}" type="datetimeFigureOut">
              <a:rPr lang="ru-RU"/>
              <a:pPr>
                <a:defRPr/>
              </a:pPr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9B532-47A2-4F8B-A2FC-1CDBA7E1C1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C1885-DF9B-4EEF-B11B-12376FB7BF62}" type="datetimeFigureOut">
              <a:rPr lang="ru-RU"/>
              <a:pPr>
                <a:defRPr/>
              </a:pPr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962A2-8791-4136-B843-0F1188529D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2DD48-BE2A-4488-81DF-40F53279A674}" type="datetimeFigureOut">
              <a:rPr lang="ru-RU"/>
              <a:pPr>
                <a:defRPr/>
              </a:pPr>
              <a:t>24.01.2015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5AF39-772E-41ED-BA5D-3F85E49E6C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429F4-0307-4F9F-A8BB-8A3240A58AC2}" type="datetimeFigureOut">
              <a:rPr lang="ru-RU"/>
              <a:pPr>
                <a:defRPr/>
              </a:pPr>
              <a:t>24.01.2015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BFF14-FEA8-4B3E-AEDF-194CF0CE2E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89586-FCDD-48D5-A43E-8F054BEE9082}" type="datetimeFigureOut">
              <a:rPr lang="ru-RU"/>
              <a:pPr>
                <a:defRPr/>
              </a:pPr>
              <a:t>24.01.2015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1C773-D413-4AC9-8EAB-9596D4CC22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5EE5E-2578-426C-BDDC-7574B4CB51D7}" type="datetimeFigureOut">
              <a:rPr lang="ru-RU"/>
              <a:pPr>
                <a:defRPr/>
              </a:pPr>
              <a:t>24.01.2015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059BE-DFAF-488C-A960-F55C3BEFB5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73B5E-644A-4E70-BE88-5138D0C50E18}" type="datetimeFigureOut">
              <a:rPr lang="ru-RU"/>
              <a:pPr>
                <a:defRPr/>
              </a:pPr>
              <a:t>24.01.2015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8A8BA-A6EF-4E9C-B514-3D1967AF7A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7EFE7-29D0-4917-B33B-B298C3C3AB10}" type="datetimeFigureOut">
              <a:rPr lang="ru-RU"/>
              <a:pPr>
                <a:defRPr/>
              </a:pPr>
              <a:t>24.01.2015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3A08C-E050-4C74-B059-B565F15666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FA6B5E5-2A41-4859-8DE6-3EAACCA029BE}" type="datetimeFigureOut">
              <a:rPr lang="ru-RU"/>
              <a:pPr>
                <a:defRPr/>
              </a:pPr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33FCE8-D703-471E-AF4C-6100D44A69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betkhoven_-_lunnaya_sonata_(zaycev.net).mp3" TargetMode="Externa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betkhoven_-_lunnaya_sonata_(zaycev.net).mp3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331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 descr="300x3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6538" y="404813"/>
            <a:ext cx="6059487" cy="611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betkhoven_-_lunnaya_sonata_(zaycev.net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027988" y="58054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6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000" fill="hold"/>
                                        <p:tgtEl>
                                          <p:spTgt spid="276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65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250825" y="2565400"/>
            <a:ext cx="8589963" cy="1143000"/>
          </a:xfrm>
        </p:spPr>
        <p:txBody>
          <a:bodyPr/>
          <a:lstStyle/>
          <a:p>
            <a:pPr algn="l" eaLnBrk="1" hangingPunct="1"/>
            <a:r>
              <a:rPr lang="ru-RU" sz="4000" b="1" smtClean="0"/>
              <a:t>«Ночное звездное небо отсасывало с земли последнюю земную теплоту. Начиналась предрассветная тяга воздуха в высоту. В окнах была видна росистая, изменившаяся трава, будто рощи лунных долин. Вдалеке неустанно слышался какой – то таинственный звук…»</a:t>
            </a:r>
            <a:br>
              <a:rPr lang="ru-RU" sz="4000" b="1" smtClean="0"/>
            </a:br>
            <a:r>
              <a:rPr lang="ru-RU" sz="4000" b="1" smtClean="0"/>
              <a:t>                                        А. Платонов.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Роль прилагательных в речи.</a:t>
            </a:r>
          </a:p>
        </p:txBody>
      </p:sp>
      <p:sp>
        <p:nvSpPr>
          <p:cNvPr id="24578" name="Объект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ru-RU" b="1" smtClean="0">
                <a:latin typeface="Arial" charset="0"/>
              </a:rPr>
              <a:t>Я слово ищу необычное, звучное,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ru-RU" b="1" smtClean="0">
                <a:latin typeface="Arial" charset="0"/>
              </a:rPr>
              <a:t>Особое, сильное, лучшее,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ru-RU" b="1" smtClean="0">
                <a:latin typeface="Arial" charset="0"/>
              </a:rPr>
              <a:t>Короткое, длинное, красное, синее,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ru-RU" b="1" smtClean="0">
                <a:latin typeface="Arial" charset="0"/>
              </a:rPr>
              <a:t>Броское, яркое, очень красивое,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ru-RU" b="1" smtClean="0">
                <a:latin typeface="Arial" charset="0"/>
              </a:rPr>
              <a:t>Оно уменьшительное или              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ru-RU" b="1" smtClean="0">
                <a:latin typeface="Arial" charset="0"/>
              </a:rPr>
              <a:t>                                     ласкательное,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ru-RU" b="1" smtClean="0">
                <a:latin typeface="Arial" charset="0"/>
              </a:rPr>
              <a:t>А называют его …………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Рефлексия 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Закончите  фразу «Урок для меня был: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интересным, когда …..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/>
              <a:t>н</a:t>
            </a:r>
            <a:r>
              <a:rPr lang="ru-RU" b="1" dirty="0" smtClean="0"/>
              <a:t>еожиданным, когда…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/>
              <a:t>с</a:t>
            </a:r>
            <a:r>
              <a:rPr lang="ru-RU" b="1" dirty="0" smtClean="0"/>
              <a:t>ложным, когда….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/>
              <a:t>с</a:t>
            </a:r>
            <a:r>
              <a:rPr lang="ru-RU" b="1" dirty="0" smtClean="0"/>
              <a:t>кучным, когда….»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35PHOTO - doberman - Классическая зимня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Домашнее задание.</a:t>
            </a:r>
          </a:p>
        </p:txBody>
      </p:sp>
      <p:sp>
        <p:nvSpPr>
          <p:cNvPr id="2662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Подготовить  сочинение – впечатление «Зимний пейзаж».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187624" y="1052736"/>
            <a:ext cx="6264696" cy="34163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Спасибо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всем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за работу!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Прямоугольник 3"/>
          <p:cNvSpPr>
            <a:spLocks noChangeArrowheads="1"/>
          </p:cNvSpPr>
          <p:nvPr/>
        </p:nvSpPr>
        <p:spPr bwMode="auto">
          <a:xfrm>
            <a:off x="539750" y="404813"/>
            <a:ext cx="7993063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«В  полях  белела полынь на межах.  Дорога вошла в  лес. Луна мелькала по  верхушкам, и  сучья сливались с ее  блеском. Горько пахло  корой, оврагами с листвою... Паром дышит и лошадь, пробираясь среди кустарников.  Вдруг лошадь  насторожила уши. Два  волка стояли в дыму разлужья.  Они взметнулись и галопом пошли в гору, по изморози, траве</a:t>
            </a:r>
          </a:p>
          <a:p>
            <a:r>
              <a:rPr lang="ru-RU" sz="2800" b="1"/>
              <a:t>Луна стояла над лугами направо...Печаль и красота!»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рямоугольник 1"/>
          <p:cNvSpPr>
            <a:spLocks noChangeArrowheads="1"/>
          </p:cNvSpPr>
          <p:nvPr/>
        </p:nvSpPr>
        <p:spPr bwMode="auto">
          <a:xfrm>
            <a:off x="395288" y="188913"/>
            <a:ext cx="6264275" cy="588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«В сырых лунных полях тускло белела полынь на межах.  Дорога вошла в мелкий лес, мертвый, холодный от луны и росы. Луна, яркая и точно мокрая, мелькала по голым верхушкам, и голые сучья сливались с ее влажным блеском. Горько пахло осиновой корой, оврагами с прелой листвою... Вот спуск в разлужья, как будто бездонные, залитые тонким белым паром. Белым паром дышит и лошадь, пробираясь среди кустарников, стеклянных от росы. ... Вдруг лошадь  насторожила уши. Два плечистых, тонконогих волка стояли в светлом дыму разлужья. Они взметнулись и неуклюжим галопом пошли в гору, по белой изморози, радужной траве.</a:t>
            </a:r>
          </a:p>
          <a:p>
            <a:r>
              <a:rPr lang="ru-RU" sz="2000" b="1"/>
              <a:t> Луна стояла над пустынными серебристыми лугами направо... Осенняя печаль и красота!»</a:t>
            </a:r>
          </a:p>
          <a:p>
            <a:r>
              <a:rPr lang="ru-RU" sz="2000" b="1"/>
              <a:t>                            «Последнее свидание»</a:t>
            </a:r>
            <a:endParaRPr lang="ru-RU" sz="2000"/>
          </a:p>
          <a:p>
            <a:r>
              <a:rPr lang="ru-RU" sz="2000"/>
              <a:t> </a:t>
            </a:r>
          </a:p>
        </p:txBody>
      </p:sp>
      <p:pic>
        <p:nvPicPr>
          <p:cNvPr id="15362" name="Picture 2" descr="Матограф Иван Бунин - Cергей Цветков- я.р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549275"/>
            <a:ext cx="2052637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Объект 4"/>
          <p:cNvSpPr>
            <a:spLocks noGrp="1"/>
          </p:cNvSpPr>
          <p:nvPr>
            <p:ph sz="half" idx="2"/>
          </p:nvPr>
        </p:nvSpPr>
        <p:spPr>
          <a:xfrm>
            <a:off x="6156325" y="3284538"/>
            <a:ext cx="2530475" cy="3603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     И.А. Бунин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z="2400" smtClean="0"/>
          </a:p>
          <a:p>
            <a:pPr eaLnBrk="1" hangingPunct="1"/>
            <a:endParaRPr lang="ru-RU" smtClean="0"/>
          </a:p>
          <a:p>
            <a:pPr eaLnBrk="1" hangingPunct="1">
              <a:buFont typeface="Arial" charset="0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6" descr="Продам земельный участок в Подгорцы - 1$, 240 сот, ID 6210 н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Заголовок 4"/>
          <p:cNvSpPr>
            <a:spLocks noGrp="1"/>
          </p:cNvSpPr>
          <p:nvPr>
            <p:ph type="ctrTitle"/>
          </p:nvPr>
        </p:nvSpPr>
        <p:spPr>
          <a:xfrm>
            <a:off x="679450" y="333375"/>
            <a:ext cx="7772400" cy="147002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Прекрасное в обыденном</a:t>
            </a:r>
            <a:r>
              <a:rPr lang="ru-RU" smtClean="0"/>
              <a:t>.</a:t>
            </a:r>
          </a:p>
        </p:txBody>
      </p:sp>
      <p:sp>
        <p:nvSpPr>
          <p:cNvPr id="16387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403350" y="1557338"/>
            <a:ext cx="6400800" cy="792162"/>
          </a:xfrm>
        </p:spPr>
        <p:txBody>
          <a:bodyPr/>
          <a:lstStyle/>
          <a:p>
            <a:pPr algn="l" eaLnBrk="1" hangingPunct="1"/>
            <a:r>
              <a:rPr lang="ru-RU" b="1" smtClean="0">
                <a:solidFill>
                  <a:schemeClr val="bg1"/>
                </a:solidFill>
              </a:rPr>
              <a:t>(Роль прилагательных в речи).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3"/>
          <p:cNvSpPr>
            <a:spLocks noChangeArrowheads="1"/>
          </p:cNvSpPr>
          <p:nvPr/>
        </p:nvSpPr>
        <p:spPr bwMode="auto">
          <a:xfrm>
            <a:off x="419100" y="188913"/>
            <a:ext cx="835342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«В сырых лунных полях тускло белела полынь на межах.  Дорога вошла в мелкий лес, мертвый, холодный от луны и росы. Луна, яркая и точно мокрая, мелькала по голым верхушкам, и голые сучья сливались с ее влажным блеском. Горько пахло осиновой корой, оврагами с прелой листвою... Вот спуск в разлужья, как будто бездонные, залитые тонким белым паром. Белым паром дышит и лошадь, пробираясь среди кустарников, стеклянных от росы. ... Вдруг лошадь  насторожила уши. Два плечистых, тонконогих волка стояли в светлом дыму разлужья. Они взметнулись и неуклюжим галопом пошли в гору, по белой изморози, радужной траве.</a:t>
            </a:r>
          </a:p>
          <a:p>
            <a:r>
              <a:rPr lang="ru-RU" sz="2400" b="1"/>
              <a:t> Луна стояла над пустынными серебристыми лугами направо... Осенняя печаль и красота!»</a:t>
            </a:r>
          </a:p>
          <a:p>
            <a:r>
              <a:rPr lang="ru-RU" sz="2400" b="1"/>
              <a:t>                          </a:t>
            </a:r>
            <a:endParaRPr lang="ru-RU" sz="2400"/>
          </a:p>
          <a:p>
            <a:r>
              <a:rPr lang="ru-RU"/>
              <a:t> </a:t>
            </a:r>
          </a:p>
          <a:p>
            <a:endParaRPr lang="ru-RU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719137"/>
          </a:xfrm>
        </p:spPr>
        <p:txBody>
          <a:bodyPr/>
          <a:lstStyle/>
          <a:p>
            <a:pPr eaLnBrk="1" hangingPunct="1"/>
            <a:r>
              <a:rPr lang="ru-RU" sz="3600" b="1" smtClean="0"/>
              <a:t>Самопроверка.</a:t>
            </a:r>
          </a:p>
        </p:txBody>
      </p:sp>
      <p:graphicFrame>
        <p:nvGraphicFramePr>
          <p:cNvPr id="18515" name="Group 83"/>
          <p:cNvGraphicFramePr>
            <a:graphicFrameLocks noGrp="1"/>
          </p:cNvGraphicFramePr>
          <p:nvPr/>
        </p:nvGraphicFramePr>
        <p:xfrm>
          <a:off x="250825" y="836613"/>
          <a:ext cx="8353425" cy="5711825"/>
        </p:xfrm>
        <a:graphic>
          <a:graphicData uri="http://schemas.openxmlformats.org/drawingml/2006/table">
            <a:tbl>
              <a:tblPr/>
              <a:tblGrid>
                <a:gridCol w="2784475"/>
                <a:gridCol w="2784475"/>
                <a:gridCol w="2784475"/>
              </a:tblGrid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Качественные прилагательные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Относительные прилагательные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Притяжательные прилагательные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сырых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осиновой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лошадиный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мелкий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стеклянных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волчий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мертвый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осенняя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холодный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лунных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яркая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мокрая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голым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влажным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прелой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тонким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белым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высоким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плечистых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неуклюжих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пустынными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серебристыми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бездонные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6" descr="Лунная Ночь, Майков Игорь Валерьевич. 749x559. Просмотров: 6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1788" y="188913"/>
            <a:ext cx="8343900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476375" y="5876925"/>
            <a:ext cx="6400800" cy="817563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tx1"/>
                </a:solidFill>
              </a:rPr>
              <a:t>И.В. Майков «Лунная ночь»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Прямоугольник 3"/>
          <p:cNvSpPr>
            <a:spLocks noChangeArrowheads="1"/>
          </p:cNvSpPr>
          <p:nvPr/>
        </p:nvSpPr>
        <p:spPr bwMode="auto">
          <a:xfrm>
            <a:off x="539750" y="188913"/>
            <a:ext cx="7991475" cy="657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«В сырых лунных полях тускло белела полынь на межах.  Дорога вошла в мелкий лес, мертвый, холодный от луны и росы. Луна, яркая и точно мокрая, мелькала по голым верхушкам, и голые сучья сливались с ее влажным блеском. Горько пахло осиновой корой, оврагами с прелой листвою... Вот спуск в разлужья, как будто бездонные, залитые тонким белым паром. Белым паром дышит и лошадь, пробираясь среди кустарников, стеклянных от росы. ... Вдруг лошадь  насторожила уши. Два плечистых, тонконогих волка стояли в светлом дыму разлужья. Они взметнулись и неуклюжим галопом пошли в гору, по белой изморози, радужной траве.</a:t>
            </a:r>
          </a:p>
          <a:p>
            <a:r>
              <a:rPr lang="ru-RU" sz="2400" b="1"/>
              <a:t> Луна стояла над пустынными серебристыми лугами направо... Осенняя печаль и красота!»</a:t>
            </a:r>
          </a:p>
          <a:p>
            <a:r>
              <a:rPr lang="ru-RU" b="1"/>
              <a:t>                            </a:t>
            </a:r>
            <a:endParaRPr lang="ru-RU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AutoShape 2" descr="Признаки почечной недостаточности у людей. No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3"/>
          <a:srcRect b="4356"/>
          <a:stretch>
            <a:fillRect/>
          </a:stretch>
        </p:blipFill>
        <p:spPr bwMode="auto">
          <a:xfrm>
            <a:off x="460375" y="333375"/>
            <a:ext cx="8143875" cy="611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betkhoven_-_lunnaya_sonata_(zaycev.net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812088" y="57340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4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000" fill="hold"/>
                                        <p:tgtEl>
                                          <p:spTgt spid="204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8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502</Words>
  <Application>Microsoft Office PowerPoint</Application>
  <PresentationFormat>Экран (4:3)</PresentationFormat>
  <Paragraphs>64</Paragraphs>
  <Slides>15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Слайд 1</vt:lpstr>
      <vt:lpstr>Слайд 2</vt:lpstr>
      <vt:lpstr>Слайд 3</vt:lpstr>
      <vt:lpstr>Прекрасное в обыденном.</vt:lpstr>
      <vt:lpstr>Слайд 5</vt:lpstr>
      <vt:lpstr>Самопроверка.</vt:lpstr>
      <vt:lpstr>Слайд 7</vt:lpstr>
      <vt:lpstr>Слайд 8</vt:lpstr>
      <vt:lpstr>Слайд 9</vt:lpstr>
      <vt:lpstr>Слайд 10</vt:lpstr>
      <vt:lpstr>«Ночное звездное небо отсасывало с земли последнюю земную теплоту. Начиналась предрассветная тяга воздуха в высоту. В окнах была видна росистая, изменившаяся трава, будто рощи лунных долин. Вдалеке неустанно слышался какой – то таинственный звук…»                                         А. Платонов.</vt:lpstr>
      <vt:lpstr>Роль прилагательных в речи.</vt:lpstr>
      <vt:lpstr>Рефлексия </vt:lpstr>
      <vt:lpstr>Домашнее задание.</vt:lpstr>
      <vt:lpstr>Слайд 15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19</cp:revision>
  <dcterms:created xsi:type="dcterms:W3CDTF">2015-01-21T14:06:44Z</dcterms:created>
  <dcterms:modified xsi:type="dcterms:W3CDTF">2015-01-24T18:15:10Z</dcterms:modified>
</cp:coreProperties>
</file>