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EFF8-6E27-43B0-A306-E446F21D528A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B0CC-8943-4CD3-BA59-1B6D2DFD2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60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EFF8-6E27-43B0-A306-E446F21D528A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B0CC-8943-4CD3-BA59-1B6D2DFD2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10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EFF8-6E27-43B0-A306-E446F21D528A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B0CC-8943-4CD3-BA59-1B6D2DFD2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87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EFF8-6E27-43B0-A306-E446F21D528A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B0CC-8943-4CD3-BA59-1B6D2DFD2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18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EFF8-6E27-43B0-A306-E446F21D528A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B0CC-8943-4CD3-BA59-1B6D2DFD2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61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EFF8-6E27-43B0-A306-E446F21D528A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B0CC-8943-4CD3-BA59-1B6D2DFD2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20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EFF8-6E27-43B0-A306-E446F21D528A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B0CC-8943-4CD3-BA59-1B6D2DFD2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45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EFF8-6E27-43B0-A306-E446F21D528A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B0CC-8943-4CD3-BA59-1B6D2DFD2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28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EFF8-6E27-43B0-A306-E446F21D528A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B0CC-8943-4CD3-BA59-1B6D2DFD2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26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EFF8-6E27-43B0-A306-E446F21D528A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B0CC-8943-4CD3-BA59-1B6D2DFD2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704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EFF8-6E27-43B0-A306-E446F21D528A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B0CC-8943-4CD3-BA59-1B6D2DFD2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71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3EFF8-6E27-43B0-A306-E446F21D528A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2B0CC-8943-4CD3-BA59-1B6D2DFD2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71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-1203065"/>
            <a:ext cx="7986464" cy="2903873"/>
          </a:xfrm>
        </p:spPr>
        <p:txBody>
          <a:bodyPr/>
          <a:lstStyle/>
          <a:p>
            <a:r>
              <a:rPr lang="ru-RU" dirty="0" smtClean="0"/>
              <a:t>Мой край родной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Новая папка (5)\0_6530_f16bb9cb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1\Desktop\Новая папка (5)\0_a258_e9468dc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285875"/>
            <a:ext cx="7620000" cy="42862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1\Desktop\Новая папка (5)\01f555ea82ba5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1\Desktop\Новая папка (5)\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890" y="285728"/>
            <a:ext cx="9165781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1\Desktop\Новая папка (5)\artlib_gallery-117353-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45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3</Words>
  <Application>Microsoft Office PowerPoint</Application>
  <PresentationFormat>Экран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Мой край родной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FIAGDON</dc:creator>
  <cp:lastModifiedBy>Администратор</cp:lastModifiedBy>
  <cp:revision>4</cp:revision>
  <dcterms:created xsi:type="dcterms:W3CDTF">2011-10-25T07:18:03Z</dcterms:created>
  <dcterms:modified xsi:type="dcterms:W3CDTF">2015-01-22T17:14:31Z</dcterms:modified>
</cp:coreProperties>
</file>