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</p:sldMasterIdLst>
  <p:sldIdLst>
    <p:sldId id="261" r:id="rId10"/>
    <p:sldId id="259" r:id="rId11"/>
    <p:sldId id="257" r:id="rId12"/>
    <p:sldId id="258" r:id="rId13"/>
    <p:sldId id="260" r:id="rId14"/>
    <p:sldId id="280" r:id="rId15"/>
    <p:sldId id="263" r:id="rId16"/>
    <p:sldId id="265" r:id="rId17"/>
    <p:sldId id="267" r:id="rId18"/>
    <p:sldId id="269" r:id="rId19"/>
    <p:sldId id="271" r:id="rId20"/>
    <p:sldId id="273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77C50E-7B63-4E87-8C02-E77A2656087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92B8-8C03-4E37-B998-F410942BD24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675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272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0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77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975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346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890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743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65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5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E533-F18B-4222-A45F-0AD7344D06E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1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40E7215-92B0-4B7E-94AF-2F710F44482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1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85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7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3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97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5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C5074-E9B9-494C-8FB5-9330A4F8010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6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0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2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1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82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57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4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1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5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75163-41AF-4E2E-BEDE-EAFE14677B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23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55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6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4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46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40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5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12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2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40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9659D-273D-4A50-A692-59EF9E256D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84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52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5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97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4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9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01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1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2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10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3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32970-A347-42DE-8D58-3EC939FCB8B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53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70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911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3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36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91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8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51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5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748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0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FE28A-B1EE-474D-BAEB-6252C5DAF41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57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87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32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19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22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78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10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029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65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13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7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2323D-603B-4547-952C-4CED47D8F4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2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5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65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26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52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95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897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767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82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3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4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C9D89-310F-404C-880B-7172B324AB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106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1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120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580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892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033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18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494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945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A9B3F-05E5-4E75-96BA-A37C63CCE0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86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C0970-F6B4-4BA1-8F97-4DD62EA6F2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2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C4711-47AE-49C8-ADD1-10D7320BD5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8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856-3253-4410-A3E0-00BE380C970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957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FBB9-BA7B-46A0-9088-98C95064D7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325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4A0F4-D07A-418E-B8EA-AE09268C46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07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9278C-4CF4-46D4-B422-8175D869AA2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6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38DA-4DB2-4B23-9EF0-8AF61525537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07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F647-2105-4459-8199-3062C95ECE3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483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DA8F28-0A7E-45DF-91BA-58E58E666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714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CCCA73-864B-45F5-8B3C-FA12768E953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78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1E6DF-C733-49C3-B2F5-A0E47AB3C6D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932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83212-83D5-485A-91EA-02F1F986EB2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9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6BC416-E9EB-4A3A-A4DF-B61E0D48527A}" type="slidenum">
              <a:rPr lang="ru-RU" altLang="ru-RU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5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BC2C3-B209-452F-8B84-DAAB26C8B128}" type="slidenum">
              <a:rPr lang="ru-RU" altLang="ru-RU" smtClean="0">
                <a:solidFill>
                  <a:srgbClr val="FFFFFF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16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 kern="1200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61" y="914400"/>
            <a:ext cx="778212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435174" cy="1143000"/>
          </a:xfrm>
        </p:spPr>
        <p:txBody>
          <a:bodyPr/>
          <a:lstStyle/>
          <a:p>
            <a:r>
              <a:rPr lang="ru-RU" altLang="ru-RU" dirty="0"/>
              <a:t>По- щучьему веленью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45013" y="1760538"/>
            <a:ext cx="5122863" cy="42052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Удивляется народ:</a:t>
            </a:r>
          </a:p>
          <a:p>
            <a:pPr>
              <a:buFontTx/>
              <a:buNone/>
            </a:pPr>
            <a:r>
              <a:rPr lang="ru-RU" altLang="ru-RU" dirty="0"/>
              <a:t>Едет печка, дым идёт,</a:t>
            </a:r>
          </a:p>
          <a:p>
            <a:pPr>
              <a:buFontTx/>
              <a:buNone/>
            </a:pPr>
            <a:r>
              <a:rPr lang="ru-RU" altLang="ru-RU" dirty="0"/>
              <a:t>А Емеля на печи</a:t>
            </a:r>
          </a:p>
          <a:p>
            <a:pPr>
              <a:buFontTx/>
              <a:buNone/>
            </a:pPr>
            <a:r>
              <a:rPr lang="ru-RU" altLang="ru-RU" dirty="0"/>
              <a:t>Ест большие калачи!</a:t>
            </a:r>
          </a:p>
          <a:p>
            <a:pPr>
              <a:buFontTx/>
              <a:buNone/>
            </a:pPr>
            <a:r>
              <a:rPr lang="ru-RU" altLang="ru-RU" dirty="0"/>
              <a:t>Чай сам наливается</a:t>
            </a:r>
          </a:p>
          <a:p>
            <a:pPr>
              <a:buFontTx/>
              <a:buNone/>
            </a:pPr>
            <a:r>
              <a:rPr lang="ru-RU" altLang="ru-RU" dirty="0"/>
              <a:t>По его хотенью.</a:t>
            </a:r>
          </a:p>
          <a:p>
            <a:pPr>
              <a:buFontTx/>
              <a:buNone/>
            </a:pPr>
            <a:r>
              <a:rPr lang="ru-RU" altLang="ru-RU" dirty="0"/>
              <a:t>А </a:t>
            </a:r>
            <a:r>
              <a:rPr lang="ru-RU" altLang="ru-RU"/>
              <a:t>сказка </a:t>
            </a:r>
            <a:r>
              <a:rPr lang="ru-RU" altLang="ru-RU" smtClean="0"/>
              <a:t>называется…</a:t>
            </a:r>
            <a:endParaRPr lang="ru-RU" altLang="ru-RU" dirty="0"/>
          </a:p>
          <a:p>
            <a:pPr>
              <a:buFontTx/>
              <a:buNone/>
            </a:pPr>
            <a:endParaRPr lang="ru-RU" altLang="ru-RU" sz="2800" dirty="0"/>
          </a:p>
        </p:txBody>
      </p:sp>
      <p:pic>
        <p:nvPicPr>
          <p:cNvPr id="12299" name="Picture 11" descr="97859921043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3550" y="1600201"/>
            <a:ext cx="3770144" cy="46060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36991" y="414338"/>
            <a:ext cx="4730885" cy="1143000"/>
          </a:xfrm>
        </p:spPr>
        <p:txBody>
          <a:bodyPr/>
          <a:lstStyle/>
          <a:p>
            <a:r>
              <a:rPr lang="ru-RU" altLang="ru-RU" sz="4800" dirty="0"/>
              <a:t>Колобок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45013" y="1557338"/>
            <a:ext cx="5122863" cy="35274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На тарелочке лежал,</a:t>
            </a:r>
          </a:p>
          <a:p>
            <a:pPr>
              <a:buFontTx/>
              <a:buNone/>
            </a:pPr>
            <a:r>
              <a:rPr lang="ru-RU" altLang="ru-RU" dirty="0"/>
              <a:t>Поостыл и убежал.</a:t>
            </a:r>
          </a:p>
          <a:p>
            <a:pPr>
              <a:buFontTx/>
              <a:buNone/>
            </a:pPr>
            <a:r>
              <a:rPr lang="ru-RU" altLang="ru-RU" dirty="0"/>
              <a:t>Встретил он зверей в лесу,</a:t>
            </a:r>
          </a:p>
          <a:p>
            <a:pPr>
              <a:buFontTx/>
              <a:buNone/>
            </a:pPr>
            <a:r>
              <a:rPr lang="ru-RU" altLang="ru-RU" dirty="0"/>
              <a:t>На беду свою- лису.</a:t>
            </a:r>
          </a:p>
          <a:p>
            <a:pPr>
              <a:buFontTx/>
              <a:buNone/>
            </a:pPr>
            <a:r>
              <a:rPr lang="ru-RU" altLang="ru-RU" dirty="0"/>
              <a:t>Ей попался на зубок</a:t>
            </a:r>
          </a:p>
          <a:p>
            <a:pPr>
              <a:buFontTx/>
              <a:buNone/>
            </a:pPr>
            <a:r>
              <a:rPr lang="ru-RU" altLang="ru-RU" dirty="0"/>
              <a:t>Круглый, вкусный …..</a:t>
            </a:r>
          </a:p>
        </p:txBody>
      </p:sp>
      <p:pic>
        <p:nvPicPr>
          <p:cNvPr id="13319" name="Picture 7" descr="колобо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268414"/>
            <a:ext cx="3602746" cy="45098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554662" cy="1143000"/>
          </a:xfrm>
        </p:spPr>
        <p:txBody>
          <a:bodyPr/>
          <a:lstStyle/>
          <a:p>
            <a:r>
              <a:rPr lang="ru-RU" altLang="ru-RU" sz="4800" dirty="0"/>
              <a:t>Три медведя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205039"/>
            <a:ext cx="5410200" cy="32400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/>
              <a:t>Возле леса, на опушке</a:t>
            </a:r>
          </a:p>
          <a:p>
            <a:pPr>
              <a:buFontTx/>
              <a:buNone/>
            </a:pPr>
            <a:r>
              <a:rPr lang="ru-RU" altLang="ru-RU" sz="2800" dirty="0"/>
              <a:t>Трое их живёт в избушке.</a:t>
            </a:r>
          </a:p>
          <a:p>
            <a:pPr>
              <a:buFontTx/>
              <a:buNone/>
            </a:pPr>
            <a:r>
              <a:rPr lang="ru-RU" altLang="ru-RU" sz="2800" dirty="0"/>
              <a:t>Там три стула и три кружки.</a:t>
            </a:r>
          </a:p>
          <a:p>
            <a:pPr>
              <a:buFontTx/>
              <a:buNone/>
            </a:pPr>
            <a:r>
              <a:rPr lang="ru-RU" altLang="ru-RU" sz="2800" dirty="0"/>
              <a:t>Три кроватки, три подушки.</a:t>
            </a:r>
          </a:p>
          <a:p>
            <a:pPr>
              <a:buFontTx/>
              <a:buNone/>
            </a:pPr>
            <a:r>
              <a:rPr lang="ru-RU" altLang="ru-RU" sz="2800" dirty="0"/>
              <a:t>Угадайте, без подсказки,</a:t>
            </a:r>
          </a:p>
          <a:p>
            <a:pPr>
              <a:buFontTx/>
              <a:buNone/>
            </a:pPr>
            <a:r>
              <a:rPr lang="ru-RU" altLang="ru-RU" sz="2800" dirty="0"/>
              <a:t>Кто герои этой сказки?</a:t>
            </a:r>
          </a:p>
        </p:txBody>
      </p:sp>
      <p:pic>
        <p:nvPicPr>
          <p:cNvPr id="14343" name="Picture 7" descr="3 ме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3" y="1484313"/>
            <a:ext cx="2952750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770563" cy="1143000"/>
          </a:xfrm>
        </p:spPr>
        <p:txBody>
          <a:bodyPr/>
          <a:lstStyle/>
          <a:p>
            <a:r>
              <a:rPr lang="ru-RU" altLang="ru-RU" dirty="0"/>
              <a:t>Царевна-лягушка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2133601"/>
            <a:ext cx="50514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/>
              <a:t>Стрела молодца угодила</a:t>
            </a:r>
          </a:p>
          <a:p>
            <a:pPr>
              <a:buFontTx/>
              <a:buNone/>
            </a:pPr>
            <a:r>
              <a:rPr lang="ru-RU" altLang="ru-RU" sz="2800" dirty="0"/>
              <a:t>в болото,</a:t>
            </a:r>
          </a:p>
          <a:p>
            <a:pPr>
              <a:buFontTx/>
              <a:buNone/>
            </a:pPr>
            <a:r>
              <a:rPr lang="ru-RU" altLang="ru-RU" sz="2800" dirty="0"/>
              <a:t>Ну, где же невеста?</a:t>
            </a:r>
          </a:p>
          <a:p>
            <a:pPr>
              <a:buFontTx/>
              <a:buNone/>
            </a:pPr>
            <a:r>
              <a:rPr lang="ru-RU" altLang="ru-RU" sz="2800" dirty="0"/>
              <a:t>Жениться охота!</a:t>
            </a:r>
          </a:p>
          <a:p>
            <a:pPr>
              <a:buFontTx/>
              <a:buNone/>
            </a:pPr>
            <a:r>
              <a:rPr lang="ru-RU" altLang="ru-RU" sz="2800" dirty="0"/>
              <a:t>А вот и невеста,</a:t>
            </a:r>
          </a:p>
          <a:p>
            <a:pPr>
              <a:buFontTx/>
              <a:buNone/>
            </a:pPr>
            <a:r>
              <a:rPr lang="ru-RU" altLang="ru-RU" sz="2800" dirty="0"/>
              <a:t>глаза на макушке.</a:t>
            </a:r>
          </a:p>
          <a:p>
            <a:pPr>
              <a:buFontTx/>
              <a:buNone/>
            </a:pPr>
            <a:r>
              <a:rPr lang="ru-RU" altLang="ru-RU" sz="2800" dirty="0"/>
              <a:t>Невесту зовут ……</a:t>
            </a:r>
          </a:p>
        </p:txBody>
      </p:sp>
      <p:pic>
        <p:nvPicPr>
          <p:cNvPr id="15367" name="Picture 7" descr="царев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1676401"/>
            <a:ext cx="3322637" cy="437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9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25951" y="313550"/>
            <a:ext cx="5267325" cy="1143000"/>
          </a:xfrm>
        </p:spPr>
        <p:txBody>
          <a:bodyPr/>
          <a:lstStyle/>
          <a:p>
            <a:r>
              <a:rPr lang="ru-RU" altLang="ru-RU" dirty="0"/>
              <a:t>Лиса и журавль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31523" y="2492374"/>
            <a:ext cx="4554977" cy="2429821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/>
              <a:t>Колотил да колотил</a:t>
            </a:r>
          </a:p>
          <a:p>
            <a:pPr>
              <a:buFontTx/>
              <a:buNone/>
            </a:pPr>
            <a:r>
              <a:rPr lang="ru-RU" altLang="ru-RU" dirty="0"/>
              <a:t>По тарелке носом.</a:t>
            </a:r>
          </a:p>
          <a:p>
            <a:pPr>
              <a:buFontTx/>
              <a:buNone/>
            </a:pPr>
            <a:r>
              <a:rPr lang="ru-RU" altLang="ru-RU" dirty="0"/>
              <a:t>Ничего не проглотил</a:t>
            </a:r>
          </a:p>
          <a:p>
            <a:pPr>
              <a:buFontTx/>
              <a:buNone/>
            </a:pPr>
            <a:r>
              <a:rPr lang="ru-RU" altLang="ru-RU" dirty="0"/>
              <a:t>И остался с носом.</a:t>
            </a:r>
          </a:p>
          <a:p>
            <a:pPr>
              <a:buFontTx/>
              <a:buNone/>
            </a:pPr>
            <a:endParaRPr lang="ru-RU" altLang="ru-RU" sz="2800" dirty="0"/>
          </a:p>
        </p:txBody>
      </p:sp>
      <p:pic>
        <p:nvPicPr>
          <p:cNvPr id="22535" name="Picture 7" descr="лиса и журав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0508" y="1618927"/>
            <a:ext cx="4083186" cy="4373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876" y="2609277"/>
            <a:ext cx="10972800" cy="1143000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990000"/>
                </a:solidFill>
              </a:rPr>
              <a:t>Спасибо за работу!</a:t>
            </a:r>
            <a:endParaRPr lang="ru-RU" sz="72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149" y="758757"/>
            <a:ext cx="9377464" cy="48638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Эти, прелесть, что, сказки, за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132" y="-155643"/>
            <a:ext cx="8873544" cy="2840477"/>
          </a:xfrm>
        </p:spPr>
        <p:txBody>
          <a:bodyPr/>
          <a:lstStyle/>
          <a:p>
            <a:pPr algn="ctr"/>
            <a:r>
              <a:rPr lang="ru-RU" altLang="ru-RU" sz="6000" dirty="0" smtClean="0">
                <a:solidFill>
                  <a:srgbClr val="FF0000"/>
                </a:solidFill>
              </a:rPr>
              <a:t>«Что за прелесть эти</a:t>
            </a:r>
            <a:endParaRPr lang="ru-RU" altLang="ru-RU" sz="6000" dirty="0">
              <a:solidFill>
                <a:srgbClr val="FF000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7406" y="1809346"/>
            <a:ext cx="8507413" cy="297666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6000" i="1" dirty="0">
                <a:solidFill>
                  <a:srgbClr val="FF0000"/>
                </a:solidFill>
                <a:ea typeface="+mj-ea"/>
                <a:cs typeface="+mj-cs"/>
              </a:rPr>
              <a:t>сказки!»</a:t>
            </a:r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32" y="2918298"/>
            <a:ext cx="5077838" cy="332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055" y="566468"/>
            <a:ext cx="10972800" cy="8343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А. С. Пушкин</a:t>
            </a:r>
            <a:endParaRPr lang="ru-RU" dirty="0">
              <a:solidFill>
                <a:srgbClr val="C00000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20" y="1556425"/>
            <a:ext cx="3540869" cy="4563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98" y="2306168"/>
            <a:ext cx="2018716" cy="30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515" y="758757"/>
            <a:ext cx="4863829" cy="5272392"/>
          </a:xfrm>
        </p:spPr>
        <p:txBody>
          <a:bodyPr/>
          <a:lstStyle/>
          <a:p>
            <a:pPr algn="ctr"/>
            <a:r>
              <a:rPr lang="ru-RU" sz="3600" u="sng" dirty="0" smtClean="0">
                <a:solidFill>
                  <a:srgbClr val="990000"/>
                </a:solidFill>
              </a:rPr>
              <a:t>Сказка</a:t>
            </a:r>
            <a:r>
              <a:rPr lang="ru-RU" sz="3200" dirty="0" smtClean="0">
                <a:solidFill>
                  <a:srgbClr val="CC0000"/>
                </a:solidFill>
              </a:rPr>
              <a:t> – это повествовательное произведение о вымышленных лицах и событиях, преимущественно с участием волшебных, фантастических сил.</a:t>
            </a:r>
            <a:endParaRPr lang="ru-RU" sz="3200" dirty="0">
              <a:solidFill>
                <a:srgbClr val="CC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44" y="1381327"/>
            <a:ext cx="3968884" cy="39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42" y="2278536"/>
            <a:ext cx="10972800" cy="1143000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800000"/>
                </a:solidFill>
              </a:rPr>
              <a:t>Сказочная </a:t>
            </a:r>
            <a:br>
              <a:rPr lang="ru-RU" sz="6600" dirty="0" smtClean="0">
                <a:solidFill>
                  <a:srgbClr val="800000"/>
                </a:solidFill>
              </a:rPr>
            </a:br>
            <a:r>
              <a:rPr lang="ru-RU" sz="6600" dirty="0" smtClean="0">
                <a:solidFill>
                  <a:srgbClr val="800000"/>
                </a:solidFill>
              </a:rPr>
              <a:t>разминка</a:t>
            </a:r>
            <a:endParaRPr lang="ru-RU" sz="6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9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628901" y="457200"/>
            <a:ext cx="4546600" cy="1143000"/>
          </a:xfrm>
        </p:spPr>
        <p:txBody>
          <a:bodyPr/>
          <a:lstStyle/>
          <a:p>
            <a:r>
              <a:rPr lang="ru-RU" altLang="ru-RU" dirty="0"/>
              <a:t>Снегурочка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65301" y="2191544"/>
            <a:ext cx="5410200" cy="33416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/>
              <a:t>Дед и баба вместе жили,</a:t>
            </a:r>
          </a:p>
          <a:p>
            <a:pPr>
              <a:buFontTx/>
              <a:buNone/>
            </a:pPr>
            <a:r>
              <a:rPr lang="ru-RU" altLang="ru-RU" sz="2800" dirty="0"/>
              <a:t>Дочку из снежка слепили,</a:t>
            </a:r>
          </a:p>
          <a:p>
            <a:pPr>
              <a:buFontTx/>
              <a:buNone/>
            </a:pPr>
            <a:r>
              <a:rPr lang="ru-RU" altLang="ru-RU" sz="2800" dirty="0"/>
              <a:t>Но костра горячий жар</a:t>
            </a:r>
          </a:p>
          <a:p>
            <a:pPr>
              <a:buFontTx/>
              <a:buNone/>
            </a:pPr>
            <a:r>
              <a:rPr lang="ru-RU" altLang="ru-RU" sz="2800" dirty="0"/>
              <a:t>Превратил девчушку в пар.</a:t>
            </a:r>
          </a:p>
          <a:p>
            <a:pPr>
              <a:buFontTx/>
              <a:buNone/>
            </a:pPr>
            <a:r>
              <a:rPr lang="ru-RU" altLang="ru-RU" sz="2800" dirty="0"/>
              <a:t>Дед и бабушка в печали.</a:t>
            </a:r>
          </a:p>
          <a:p>
            <a:pPr>
              <a:buFontTx/>
              <a:buNone/>
            </a:pPr>
            <a:r>
              <a:rPr lang="ru-RU" altLang="ru-RU" sz="2800" dirty="0"/>
              <a:t>Как дочурку величали?</a:t>
            </a:r>
          </a:p>
        </p:txBody>
      </p:sp>
      <p:pic>
        <p:nvPicPr>
          <p:cNvPr id="5127" name="Picture 7" descr="снегур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1600201"/>
            <a:ext cx="3661112" cy="4213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70698" y="550678"/>
            <a:ext cx="2819400" cy="1143000"/>
          </a:xfrm>
        </p:spPr>
        <p:txBody>
          <a:bodyPr/>
          <a:lstStyle/>
          <a:p>
            <a:r>
              <a:rPr lang="ru-RU" altLang="ru-RU" sz="6600" dirty="0"/>
              <a:t>Репка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71436" y="2041121"/>
            <a:ext cx="7217923" cy="391220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3600" dirty="0"/>
              <a:t>Что за сказка: кошка, внучка,</a:t>
            </a:r>
          </a:p>
          <a:p>
            <a:pPr>
              <a:buFontTx/>
              <a:buNone/>
            </a:pPr>
            <a:r>
              <a:rPr lang="ru-RU" altLang="ru-RU" sz="3600" dirty="0"/>
              <a:t>Мышка и собака Жучка</a:t>
            </a:r>
          </a:p>
          <a:p>
            <a:pPr>
              <a:buFontTx/>
              <a:buNone/>
            </a:pPr>
            <a:r>
              <a:rPr lang="ru-RU" altLang="ru-RU" sz="3600" dirty="0"/>
              <a:t>Деду с бабой помогали,</a:t>
            </a:r>
          </a:p>
          <a:p>
            <a:pPr>
              <a:buFontTx/>
              <a:buNone/>
            </a:pPr>
            <a:r>
              <a:rPr lang="ru-RU" altLang="ru-RU" sz="3600" dirty="0"/>
              <a:t>Корнеплоды собирали?</a:t>
            </a:r>
          </a:p>
        </p:txBody>
      </p:sp>
      <p:pic>
        <p:nvPicPr>
          <p:cNvPr id="6151" name="Picture 7" descr="реп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759" y="1326779"/>
            <a:ext cx="3187227" cy="448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491288" cy="1143000"/>
          </a:xfrm>
        </p:spPr>
        <p:txBody>
          <a:bodyPr/>
          <a:lstStyle/>
          <a:p>
            <a:r>
              <a:rPr lang="ru-RU" altLang="ru-RU" dirty="0"/>
              <a:t>Волк и семеро козлят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16996" y="2005013"/>
            <a:ext cx="5267325" cy="30241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Уходя, просила мать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Никому не открывать,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Но открыли дети дверь!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Обманул зубастый зверь-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Песню мамину пропел.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/>
              <a:t>Кто же всех козляток съел?</a:t>
            </a:r>
          </a:p>
        </p:txBody>
      </p:sp>
      <p:pic>
        <p:nvPicPr>
          <p:cNvPr id="7175" name="Picture 7" descr="7 козля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4321" y="1609321"/>
            <a:ext cx="4599764" cy="4460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theme/theme1.xml><?xml version="1.0" encoding="utf-8"?>
<a:theme xmlns:a="http://schemas.openxmlformats.org/drawingml/2006/main" name="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старина-слайд">
  <a:themeElements>
    <a:clrScheme name="старина-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рина-слайд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тарина-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арина-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арина-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268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Adobe Fangsong Std R</vt:lpstr>
      <vt:lpstr>Arial</vt:lpstr>
      <vt:lpstr>Century Gothic</vt:lpstr>
      <vt:lpstr>старина-слайд</vt:lpstr>
      <vt:lpstr>1_старина-слайд</vt:lpstr>
      <vt:lpstr>2_старина-слайд</vt:lpstr>
      <vt:lpstr>3_старина-слайд</vt:lpstr>
      <vt:lpstr>4_старина-слайд</vt:lpstr>
      <vt:lpstr>5_старина-слайд</vt:lpstr>
      <vt:lpstr>6_старина-слайд</vt:lpstr>
      <vt:lpstr>7_старина-слайд</vt:lpstr>
      <vt:lpstr>8_старина-слайд</vt:lpstr>
      <vt:lpstr>Презентация PowerPoint</vt:lpstr>
      <vt:lpstr>Эти, прелесть, что, сказки, за</vt:lpstr>
      <vt:lpstr>«Что за прелесть эти</vt:lpstr>
      <vt:lpstr>А. С. Пушкин</vt:lpstr>
      <vt:lpstr>Сказка – это повествовательное произведение о вымышленных лицах и событиях, преимущественно с участием волшебных, фантастических сил.</vt:lpstr>
      <vt:lpstr>Сказочная  разминка</vt:lpstr>
      <vt:lpstr>Снегурочка</vt:lpstr>
      <vt:lpstr>Репка</vt:lpstr>
      <vt:lpstr>Волк и семеро козлят</vt:lpstr>
      <vt:lpstr>По- щучьему веленью</vt:lpstr>
      <vt:lpstr>Колобок</vt:lpstr>
      <vt:lpstr>Три медведя</vt:lpstr>
      <vt:lpstr>Царевна-лягушка</vt:lpstr>
      <vt:lpstr>Лиса и журавль</vt:lpstr>
      <vt:lpstr>Спасибо за работу!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 за прелесть эти сказки!»</dc:title>
  <dc:creator>1</dc:creator>
  <cp:lastModifiedBy>1</cp:lastModifiedBy>
  <cp:revision>17</cp:revision>
  <dcterms:created xsi:type="dcterms:W3CDTF">2014-10-29T13:21:55Z</dcterms:created>
  <dcterms:modified xsi:type="dcterms:W3CDTF">2014-11-01T11:29:51Z</dcterms:modified>
</cp:coreProperties>
</file>