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3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2F16A5-034D-4715-AB49-FCBD408BA7DF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9EAD15-C17B-460A-B904-C7E751E4D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Обучение написанию сжатого изложения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5228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Подготовка к ОГЭ в 9 классе</a:t>
            </a:r>
          </a:p>
          <a:p>
            <a:endParaRPr lang="ru-RU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sz="1400" b="1" i="1" dirty="0" smtClean="0"/>
              <a:t>Османова И.Н.,</a:t>
            </a:r>
          </a:p>
          <a:p>
            <a:r>
              <a:rPr lang="ru-RU" sz="1400" b="1" i="1" dirty="0" smtClean="0"/>
              <a:t>учитель 1 категории</a:t>
            </a:r>
          </a:p>
          <a:p>
            <a:r>
              <a:rPr lang="ru-RU" sz="1400" b="1" i="1" dirty="0" smtClean="0"/>
              <a:t>МКОУ «Кармановская СОШ»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864096"/>
          </a:xfrm>
        </p:spPr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176464"/>
          </a:xfrm>
        </p:spPr>
        <p:txBody>
          <a:bodyPr>
            <a:normAutofit/>
          </a:bodyPr>
          <a:lstStyle/>
          <a:p>
            <a:r>
              <a:rPr lang="ru-RU" dirty="0" smtClean="0"/>
              <a:t>Продолжить подготовку обучающихся к написанию сжатого изложения на ОГЭ в 9 классе.</a:t>
            </a:r>
          </a:p>
          <a:p>
            <a:r>
              <a:rPr lang="ru-RU" dirty="0" smtClean="0"/>
              <a:t>Формировать общеучебные навыки работы с текстом. </a:t>
            </a:r>
          </a:p>
          <a:p>
            <a:r>
              <a:rPr lang="ru-RU" dirty="0" smtClean="0"/>
              <a:t>Обобщить знания о способах сжатия текста.</a:t>
            </a:r>
          </a:p>
          <a:p>
            <a:r>
              <a:rPr lang="ru-RU" dirty="0" smtClean="0"/>
              <a:t>Развивать правильную монологическую и диалогическую речь.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21864"/>
          </a:xfrm>
        </p:spPr>
        <p:txBody>
          <a:bodyPr/>
          <a:lstStyle/>
          <a:p>
            <a:r>
              <a:rPr lang="ru-RU" dirty="0" smtClean="0"/>
              <a:t>Обучающиеся должны: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ru-RU" dirty="0" smtClean="0"/>
              <a:t>Адекватно воспринять прослушанный текст, понять его содержание.</a:t>
            </a:r>
          </a:p>
          <a:p>
            <a:r>
              <a:rPr lang="ru-RU" dirty="0" smtClean="0"/>
              <a:t>В</a:t>
            </a:r>
            <a:r>
              <a:rPr lang="ru-RU" dirty="0" smtClean="0"/>
              <a:t>ыделить </a:t>
            </a:r>
            <a:r>
              <a:rPr lang="ru-RU" dirty="0" smtClean="0"/>
              <a:t>главную и второстепенную информацию, ключевые слова, микротемы, определить тему текста, уметь сократить текст, используя приёмы </a:t>
            </a:r>
            <a:r>
              <a:rPr lang="ru-RU" dirty="0" smtClean="0"/>
              <a:t>компрессии (сжатия).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81128"/>
            <a:ext cx="8183880" cy="105156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Сжатое изложение – это такая форма обработки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информации исходного текста, при которой возникает новый текст, воспроизводящий основное содержание, композиционно-логическую структуру, стиль и тип авторского текста.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ru-RU" dirty="0" smtClean="0"/>
              <a:t>Чтобы сжать текст, нужно: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183880" cy="4043936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Обработать</a:t>
            </a:r>
            <a:r>
              <a:rPr lang="ru-RU" dirty="0" smtClean="0"/>
              <a:t> </a:t>
            </a:r>
            <a:r>
              <a:rPr lang="ru-RU" dirty="0" smtClean="0"/>
              <a:t>прослушанный текст, а именно: убрать все </a:t>
            </a:r>
            <a:r>
              <a:rPr lang="ru-RU" dirty="0" smtClean="0"/>
              <a:t>подробности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Оставить</a:t>
            </a:r>
            <a:r>
              <a:rPr lang="ru-RU" dirty="0" smtClean="0"/>
              <a:t> </a:t>
            </a:r>
            <a:r>
              <a:rPr lang="ru-RU" dirty="0" smtClean="0"/>
              <a:t>только основное </a:t>
            </a:r>
            <a:r>
              <a:rPr lang="ru-RU" dirty="0" smtClean="0"/>
              <a:t>содержание.</a:t>
            </a:r>
            <a:endParaRPr lang="ru-RU" dirty="0" smtClean="0"/>
          </a:p>
          <a:p>
            <a:r>
              <a:rPr lang="ru-RU" b="1" dirty="0" smtClean="0"/>
              <a:t>Сохранить</a:t>
            </a:r>
            <a:r>
              <a:rPr lang="ru-RU" dirty="0" smtClean="0"/>
              <a:t> </a:t>
            </a:r>
            <a:r>
              <a:rPr lang="ru-RU" dirty="0" smtClean="0"/>
              <a:t>композиционно-логическую структуру, стиль и тип авторского текста.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1051560"/>
          </a:xfrm>
        </p:spPr>
        <p:txBody>
          <a:bodyPr/>
          <a:lstStyle/>
          <a:p>
            <a:r>
              <a:rPr lang="ru-RU" dirty="0" smtClean="0"/>
              <a:t>Приёмы сжатия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Смысловое сжатие</a:t>
            </a:r>
          </a:p>
          <a:p>
            <a:pPr>
              <a:buNone/>
              <a:defRPr/>
            </a:pPr>
            <a:r>
              <a:rPr lang="ru-RU" sz="2200" dirty="0" smtClean="0"/>
              <a:t>   После </a:t>
            </a:r>
            <a:r>
              <a:rPr lang="ru-RU" sz="2200" dirty="0" smtClean="0"/>
              <a:t>первого прослушивания  - смысловой анализ текста.</a:t>
            </a:r>
          </a:p>
          <a:p>
            <a:pPr>
              <a:buNone/>
              <a:defRPr/>
            </a:pPr>
            <a:r>
              <a:rPr lang="ru-RU" sz="2200" b="1" dirty="0" smtClean="0"/>
              <a:t>   Задача</a:t>
            </a:r>
            <a:r>
              <a:rPr lang="ru-RU" sz="2200" b="1" dirty="0" smtClean="0"/>
              <a:t>: </a:t>
            </a:r>
            <a:r>
              <a:rPr lang="ru-RU" sz="2200" i="1" dirty="0" smtClean="0"/>
              <a:t>определить и оставить главную информацию, отбросить второстепенные факты.</a:t>
            </a:r>
          </a:p>
          <a:p>
            <a:pPr>
              <a:defRPr/>
            </a:pPr>
            <a:r>
              <a:rPr lang="ru-RU" b="1" dirty="0" smtClean="0"/>
              <a:t>Речевое сжатие </a:t>
            </a:r>
          </a:p>
          <a:p>
            <a:pPr>
              <a:buNone/>
              <a:defRPr/>
            </a:pPr>
            <a:r>
              <a:rPr lang="ru-RU" sz="2200" dirty="0" smtClean="0"/>
              <a:t>   После </a:t>
            </a:r>
            <a:r>
              <a:rPr lang="ru-RU" sz="2200" dirty="0" smtClean="0"/>
              <a:t>второго  прослушивания  - лексический анализ текста.</a:t>
            </a:r>
          </a:p>
          <a:p>
            <a:pPr>
              <a:buNone/>
              <a:defRPr/>
            </a:pPr>
            <a:r>
              <a:rPr lang="ru-RU" sz="2200" b="1" dirty="0" smtClean="0"/>
              <a:t>   Задача</a:t>
            </a:r>
            <a:r>
              <a:rPr lang="ru-RU" sz="2200" i="1" dirty="0" smtClean="0"/>
              <a:t>- </a:t>
            </a:r>
            <a:r>
              <a:rPr lang="ru-RU" sz="2200" i="1" dirty="0" smtClean="0"/>
              <a:t>определить ключевые слова каждой микротемы и установить связи между ними.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ru-RU" dirty="0" smtClean="0"/>
              <a:t>Способы сжатия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ru-RU" b="1" dirty="0" smtClean="0"/>
              <a:t>Исключение</a:t>
            </a:r>
            <a:r>
              <a:rPr lang="ru-RU" dirty="0" smtClean="0"/>
              <a:t> второстепенной информации, повторов, подробностей.</a:t>
            </a:r>
          </a:p>
          <a:p>
            <a:r>
              <a:rPr lang="ru-RU" b="1" dirty="0" smtClean="0"/>
              <a:t>Упрощение</a:t>
            </a:r>
            <a:r>
              <a:rPr lang="ru-RU" dirty="0" smtClean="0"/>
              <a:t> синтаксических структур: замена сложных предложений простыми, слияние предложений, замена прямой речи косвенной.</a:t>
            </a:r>
          </a:p>
          <a:p>
            <a:r>
              <a:rPr lang="ru-RU" b="1" dirty="0" smtClean="0"/>
              <a:t>Обобщение</a:t>
            </a:r>
            <a:r>
              <a:rPr lang="ru-RU" dirty="0" smtClean="0"/>
              <a:t> единичных явлений и фактов: замена ряда однородных членов обобщающим словом.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проверке своего изложения НУЖНО: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Посчитать количество слов: их должно быть не меньше 70!</a:t>
            </a:r>
          </a:p>
          <a:p>
            <a:r>
              <a:rPr lang="ru-RU" sz="3000" dirty="0" smtClean="0"/>
              <a:t>Проанализировать разбивку микротем (их должно быть три), посмотреть, есть ли логические переходы от одной микротемы к другой.</a:t>
            </a:r>
          </a:p>
          <a:p>
            <a:r>
              <a:rPr lang="ru-RU" sz="3000" dirty="0" smtClean="0"/>
              <a:t>Проверить речевое оформление, грамматику, орфографию и пунктуацию.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5589240"/>
            <a:ext cx="8183880" cy="64807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Изложение нужно проверять ТРИ раза!!!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</TotalTime>
  <Words>281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Обучение написанию сжатого изложения</vt:lpstr>
      <vt:lpstr>Цели урока:</vt:lpstr>
      <vt:lpstr>Обучающиеся должны:</vt:lpstr>
      <vt:lpstr>Сжатое изложение – это такая форма обработки  информации исходного текста, при которой возникает новый текст, воспроизводящий основное содержание, композиционно-логическую структуру, стиль и тип авторского текста.</vt:lpstr>
      <vt:lpstr>Чтобы сжать текст, нужно:</vt:lpstr>
      <vt:lpstr>Приёмы сжатия текста</vt:lpstr>
      <vt:lpstr>Способы сжатия текста</vt:lpstr>
      <vt:lpstr>При проверке своего изложения НУЖНО: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написанию сжатого изложения</dc:title>
  <dc:creator>мой</dc:creator>
  <cp:lastModifiedBy>мой</cp:lastModifiedBy>
  <cp:revision>11</cp:revision>
  <dcterms:created xsi:type="dcterms:W3CDTF">2015-01-26T07:04:27Z</dcterms:created>
  <dcterms:modified xsi:type="dcterms:W3CDTF">2015-01-26T10:20:53Z</dcterms:modified>
</cp:coreProperties>
</file>