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6AC4B-217D-4775-BF7C-815DF2F68282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AFE56-EC83-4B63-B5F6-D4876FC893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detsad-kitty.ru/uploads/posts/2012-09/1346758222_skazka-osen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4369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Осень. Сентябрь.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3140968"/>
            <a:ext cx="6400800" cy="1752600"/>
          </a:xfrm>
        </p:spPr>
        <p:txBody>
          <a:bodyPr/>
          <a:lstStyle/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Цикл занятий для первоклассников. </a:t>
            </a:r>
          </a:p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Century" pitchFamily="18" charset="0"/>
              </a:rPr>
              <a:t>Перелётные птицы</a:t>
            </a:r>
            <a:endParaRPr lang="ru-RU" i="1" dirty="0">
              <a:solidFill>
                <a:schemeClr val="accent2">
                  <a:lumMod val="50000"/>
                </a:schemeClr>
              </a:solidFill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AutoShape 4" descr="http://kak.znate.ru/pars_docs/refs/16/15823/15823_html_9895312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http://kak.znate.ru/pars_docs/refs/16/15823/15823_html_9895312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http://kak.znate.ru/pars_docs/refs/16/15823/15823_html_9895312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15823_html_989531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4392488" cy="3122622"/>
          </a:xfrm>
          <a:prstGeom prst="rect">
            <a:avLst/>
          </a:prstGeom>
        </p:spPr>
      </p:pic>
      <p:pic>
        <p:nvPicPr>
          <p:cNvPr id="14346" name="Picture 10" descr="http://stat17.privet.ru/lr/091dd72dd6c5e712807b36eca6b2cdb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9108" y="2060848"/>
            <a:ext cx="4161934" cy="4578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www.edu54.ru/sites/default/files/images/2011/02/8d39edb26e272df10858b8edf1260de46bc1f7af.previ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464496" cy="2978657"/>
          </a:xfrm>
          <a:prstGeom prst="rect">
            <a:avLst/>
          </a:prstGeom>
          <a:noFill/>
        </p:spPr>
      </p:pic>
      <p:pic>
        <p:nvPicPr>
          <p:cNvPr id="15366" name="Picture 6" descr="http://www.floranimal.ru/pages/animal/ts/89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041118"/>
            <a:ext cx="4009628" cy="33547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11</Words>
  <Application>Microsoft Office PowerPoint</Application>
  <PresentationFormat>Экран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Осень. Сентябрь.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Осень. Сентябрь.</dc:title>
  <dc:creator>aser</dc:creator>
  <cp:lastModifiedBy>aser</cp:lastModifiedBy>
  <cp:revision>19</cp:revision>
  <dcterms:created xsi:type="dcterms:W3CDTF">2014-06-10T03:46:08Z</dcterms:created>
  <dcterms:modified xsi:type="dcterms:W3CDTF">2014-06-10T07:22:29Z</dcterms:modified>
</cp:coreProperties>
</file>