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4B85-4409-43FA-93E5-72AEBCAB4C10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B62C-ACA7-40B2-9B91-ABC8928ECC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  <a:latin typeface="Garamond" pitchFamily="18" charset="0"/>
              </a:rPr>
              <a:t>Осень. Сентябрь.</a:t>
            </a:r>
            <a:endParaRPr lang="ru-RU" b="1" dirty="0">
              <a:solidFill>
                <a:srgbClr val="663300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663300"/>
                </a:solidFill>
                <a:latin typeface="Garamond" pitchFamily="18" charset="0"/>
              </a:rPr>
              <a:t>Цикл занятий для первоклассников</a:t>
            </a:r>
          </a:p>
          <a:p>
            <a:r>
              <a:rPr lang="ru-RU" b="1" i="1" dirty="0" smtClean="0">
                <a:solidFill>
                  <a:srgbClr val="663300"/>
                </a:solidFill>
                <a:latin typeface="Garamond" pitchFamily="18" charset="0"/>
              </a:rPr>
              <a:t>«Живая ветка»</a:t>
            </a:r>
            <a:endParaRPr lang="ru-RU" b="1" i="1" dirty="0">
              <a:solidFill>
                <a:srgbClr val="663300"/>
              </a:solidFill>
              <a:latin typeface="Garamond" pitchFamily="18" charset="0"/>
            </a:endParaRPr>
          </a:p>
        </p:txBody>
      </p:sp>
      <p:pic>
        <p:nvPicPr>
          <p:cNvPr id="5" name="Рисунок 4" descr="0_253a3_9d4df381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7"/>
            <a:ext cx="9144000" cy="68214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v1.lori-images.net/sbor-urozhaya-pshenitsy-0001177861-preview.jpg"/>
          <p:cNvPicPr>
            <a:picLocks noChangeAspect="1" noChangeArrowheads="1"/>
          </p:cNvPicPr>
          <p:nvPr/>
        </p:nvPicPr>
        <p:blipFill>
          <a:blip r:embed="rId2" cstate="print"/>
          <a:srcRect r="3078" b="12447"/>
          <a:stretch>
            <a:fillRect/>
          </a:stretch>
        </p:blipFill>
        <p:spPr bwMode="auto">
          <a:xfrm>
            <a:off x="0" y="-56187"/>
            <a:ext cx="9105734" cy="691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fetours.ru/wp-content/uploads/2013/10/09249d1ad4233eb29cb012ead862d5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5994"/>
            <a:ext cx="9144001" cy="6903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chool1274.ru/wp-content/uploads/articles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1.privet.ru/lr/082b732c1699d75f3b22fdbcf315a9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3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0.liveinternet.ru/images/attach/c/1/61/144/61144605_1278254306_e6785d7084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catmag.co.uk/wp-content/uploads/2011/11/POTHO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16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az.apa.az/upload/images/news/2013/june/18/big/f3ea1b25067b28a01044b0999105bb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44" y="-43260"/>
            <a:ext cx="9225894" cy="6901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arnasse.ru/images/content_photos/medium/8cd9f74420534442a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6136" cy="4347103"/>
          </a:xfrm>
          <a:prstGeom prst="rect">
            <a:avLst/>
          </a:prstGeom>
          <a:noFill/>
        </p:spPr>
      </p:pic>
      <p:pic>
        <p:nvPicPr>
          <p:cNvPr id="6" name="Picture 4" descr="http://parnasse.ru/images/content_photos/medium/8cd9f74420534442a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2544597" cy="190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088232" cy="2088232"/>
          </a:xfrm>
          <a:prstGeom prst="rect">
            <a:avLst/>
          </a:prstGeom>
          <a:noFill/>
        </p:spPr>
      </p:pic>
      <p:pic>
        <p:nvPicPr>
          <p:cNvPr id="3" name="Picture 2" descr="http://www.midpac.edu/elementary/pe/assets_c/2011/01/MC900440405-thumb-500xauto-17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680" y="529680"/>
            <a:ext cx="6328320" cy="6328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forum.ribca.net/ibf_new/uploads/1210071633/gallery_232_92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6" y="-27384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chitel.edu54.ru/sites/default/files/userfiles/image/k1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67108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novosti-n.mk.ua/upload/ukraine/26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516" y="0"/>
            <a:ext cx="91720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12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Осень. Сентябрь.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Осень. Сентябрь.</dc:title>
  <dc:creator>aser</dc:creator>
  <cp:lastModifiedBy>aser</cp:lastModifiedBy>
  <cp:revision>19</cp:revision>
  <dcterms:created xsi:type="dcterms:W3CDTF">2014-06-09T02:54:52Z</dcterms:created>
  <dcterms:modified xsi:type="dcterms:W3CDTF">2014-06-09T06:05:13Z</dcterms:modified>
</cp:coreProperties>
</file>