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о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7456" y="521296"/>
            <a:ext cx="4896544" cy="63367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0768"/>
            <a:ext cx="3563888" cy="273630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-33768"/>
            <a:ext cx="889248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FF0066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FF0066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FF0066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solidFill>
                <a:srgbClr val="FF0066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1520" y="4645047"/>
            <a:ext cx="28803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Составитель: Власова Е.В.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социальный педагог ДОУ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Использованная литература: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Шарова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О.Е. «Основы безопасного поведения»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/м 1997г.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41911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Как проверить умение ребёнка правильно вести себя в опасных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ситуациях.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Назови: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*Номер домашнего телефона и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адрес дома.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*Телефон «скорой помощи», милиции, пожарной службы.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Если во время прогулки к тебе подойдёт незнакомый человек и позовёт посмотреть красивую игрушку, маленьких котят, то ты: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*Сразу убежишь.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*Пойдёшь смотреть один.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*Позовёшь друга с собой.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*Позовёшь милиционера.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Если ты потерялся в лесу, то: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*Побежишь со страху, куда глаза глядят.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*Сядешь под куст, и будешь плакать.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*Будешь кричать, и звать на помощь.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**Начнёшь стучать в металлические банки, найденные в лесу.*Выложишь на тропинке «сигналы» (камушки, шишки).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Если ты потеряешься в городе, то: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*Сядешь на скамейку, и будешь плакать.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*Будешь бегать, и просить всех подряд тебе помочь.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*Подойдёшь к человеку в форме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или женщине с ребёнком и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попросить помощи.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602615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FF505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Если друг предложит тебе пойти на пруд покататься на льду, ты: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*Примешь предложение и пойдёшь кататься.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*Откажешься, предупредив товарища о том, что можно провалиться под лёд и утонуть.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1" name="Rectangle 1"/>
          <p:cNvSpPr>
            <a:spLocks noChangeArrowheads="1"/>
          </p:cNvSpPr>
          <p:nvPr/>
        </p:nvSpPr>
        <p:spPr bwMode="auto">
          <a:xfrm>
            <a:off x="539552" y="154936"/>
            <a:ext cx="8208912" cy="6201698"/>
          </a:xfrm>
          <a:prstGeom prst="rect">
            <a:avLst/>
          </a:pr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bevel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Выучите с детьми правила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«Пяти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НЕ»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выходи на улицу один.</a:t>
            </a:r>
            <a:endPara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вступай в разговор с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незнакомыми людьми на улице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и в общественных местах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НЕ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соглашайся никуда идти с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       чужими, как бы они не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       уговаривали и чтобы ни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      предлагали.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верь незнакомцу, если он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говорит, что знаком с твоими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родителями (работает вместе,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мама поручила тебя отвести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домой), или незнакомец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предлагает что-то купить или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подарить.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НЕ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садись в машину к незнакомцу.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701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   Проиграйте с детьми дома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следующие ситуации: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solidFill>
                  <a:srgbClr val="CC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Незнакомый предлагает</a:t>
            </a:r>
            <a:r>
              <a:rPr lang="ru-RU" dirty="0" smtClean="0">
                <a:solidFill>
                  <a:srgbClr val="CC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u="sng" dirty="0" smtClean="0">
                <a:solidFill>
                  <a:srgbClr val="CC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покататься на машине</a:t>
            </a:r>
            <a:r>
              <a:rPr lang="ru-RU" dirty="0" smtClean="0">
                <a:solidFill>
                  <a:srgbClr val="CC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. Объясните ребёнку, что садиться к незнакомым людям категорически нельзя, так как его могут увести от родителей, причинить боль, он может погибнуть и т.д. В подобной ситуации нужно молча пройти мимо или ответить: «Мне нельзя разговаривать с чужими»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C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«Мне некогда».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C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u="sng" dirty="0" smtClean="0">
                <a:solidFill>
                  <a:srgbClr val="CC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Незнакомый предлагает конфеты, сок или лимонад, фрукты. </a:t>
            </a:r>
            <a:r>
              <a:rPr lang="ru-RU" dirty="0" smtClean="0">
                <a:solidFill>
                  <a:srgbClr val="CC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Расскажите детям о том, что в пище могут быть ядовитые вещества, снотворное, которые могут привести к смерти либо вызвать отравление. Ребёнка в бессознательном состоянии легче похитить. Научите малыша отказываться от соблазнов: «У меня дома есть конфеты», «Мне запрещено брать у незнакомых угощения и подарки».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dirty="0" smtClean="0">
              <a:solidFill>
                <a:srgbClr val="CC000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dirty="0" smtClean="0">
              <a:solidFill>
                <a:srgbClr val="CC000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Чтобы избежать опасных ситуаций, не отпускайте ребёнка гулять без присмотра взрослых!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Родителям обязательно нужно проверить, знает ли ребёнок свои адрес, имена и фамилию родителей.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Rectangle 1"/>
          <p:cNvSpPr>
            <a:spLocks noChangeArrowheads="1"/>
          </p:cNvSpPr>
          <p:nvPr/>
        </p:nvSpPr>
        <p:spPr bwMode="auto">
          <a:xfrm>
            <a:off x="1043608" y="71404"/>
            <a:ext cx="7416824" cy="6709529"/>
          </a:xfrm>
          <a:prstGeom prst="rect">
            <a:avLst/>
          </a:pr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                           Р Е Ч Ё В К 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                                                     (автор О.Колосова)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С мамой помни уговор: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Коль один пришёл во двор,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То с него не убегай –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Только во дворе играй.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Если вдруг ты потерялся,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Без родителей остался,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Никуда не уходи, стой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На месте, взрослых жди.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Льдом зима сковала пруд.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Здесь опасности нас ждут.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Тут кататься не годится –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Под лёд можно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провалиться.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Вот сосулька слёзы льёт.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Значит, к нам весна идёт.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Под сосульками не стой –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Упадёт на нас с тобой.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Ты на улице гулял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И собаку повстречал.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Чтоб её не разозлить,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Лучше к ней не подходить,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А то может укусить.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Rectangle 1"/>
          <p:cNvSpPr>
            <a:spLocks noChangeArrowheads="1"/>
          </p:cNvSpPr>
          <p:nvPr/>
        </p:nvSpPr>
        <p:spPr bwMode="auto">
          <a:xfrm>
            <a:off x="1187624" y="320106"/>
            <a:ext cx="7056784" cy="5786199"/>
          </a:xfrm>
          <a:prstGeom prst="rect">
            <a:avLst/>
          </a:prstGeom>
          <a:noFill/>
          <a:ln w="76200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Чтение литературных произведений и обсуждение их с детьми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Сказки русские народные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«Колобок»,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«Кот, лиса и петух»,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«Волк и семеро козлят».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      А.Толстой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«Золотой ключик».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               Ш.Перро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«Золушка».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Г.-Х. Андерсен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«Снежная королева».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Прочитав с детьми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произведения,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предложите</a:t>
            </a:r>
            <a:r>
              <a:rPr lang="ru-RU" sz="1600" b="1" dirty="0" smtClean="0">
                <a:solidFill>
                  <a:srgbClr val="FF0066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ему ответить на вопросы: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*Как бы ты поступил в такой ситуации?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*Можно ли было избежать этой беды?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*Чтобы ты сделал на месте героя, чтобы не попасть в беду?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267</TotalTime>
  <Words>709</Words>
  <Application>Microsoft Office PowerPoint</Application>
  <PresentationFormat>Экран (4:3)</PresentationFormat>
  <Paragraphs>125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Рекомендации родителям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дошкольное образовательное учреждение детский сад № 1 г.Курлово ПАМЯТКА ДЛЯ РОДИТЕЛЕЙ ПО ПРОФИЛАКТИКЕ ЖЕСТОКОГО ОБРАЩЕНИЯ С ДЕТЬМИ</dc:title>
  <dc:creator>Эксперт</dc:creator>
  <cp:lastModifiedBy>Эксперт</cp:lastModifiedBy>
  <cp:revision>32</cp:revision>
  <dcterms:created xsi:type="dcterms:W3CDTF">2013-11-27T04:17:02Z</dcterms:created>
  <dcterms:modified xsi:type="dcterms:W3CDTF">2014-04-07T07:05:14Z</dcterms:modified>
</cp:coreProperties>
</file>