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533358D-A1B0-42F6-AE90-982DBFF98CA8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579E38-528E-4D63-A2D2-FC055B3BB8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500570"/>
            <a:ext cx="7072362" cy="1752600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Дорунова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С. В. </a:t>
            </a:r>
          </a:p>
          <a:p>
            <a:r>
              <a:rPr lang="ru-RU" sz="2400" b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400" b="0" smtClean="0">
                <a:latin typeface="Times New Roman" pitchFamily="18" charset="0"/>
                <a:cs typeface="Times New Roman" pitchFamily="18" charset="0"/>
              </a:rPr>
              <a:t>русского языка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    ГБОУ РК «Школа – интернат № 24»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Откуда азбука пошла</a:t>
            </a:r>
            <a:endParaRPr lang="ru-RU" sz="4800" dirty="0"/>
          </a:p>
        </p:txBody>
      </p:sp>
      <p:pic>
        <p:nvPicPr>
          <p:cNvPr id="18434" name="Picture 2" descr="http://im0-tub-ru.yandex.net/i?id=a710889cdae3e07006bb77b35fb272d7-7-16f&amp;n=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71744"/>
            <a:ext cx="2214578" cy="1428760"/>
          </a:xfrm>
          <a:prstGeom prst="rect">
            <a:avLst/>
          </a:prstGeom>
          <a:noFill/>
        </p:spPr>
      </p:pic>
      <p:pic>
        <p:nvPicPr>
          <p:cNvPr id="18438" name="Picture 6" descr="http://im3-tub-ru.yandex.net/i?id=ab66d0706f66ba269c3b15f1266cfce0-14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571744"/>
            <a:ext cx="13620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Познакомить учащихся с историей появления письменности, славянской азбуки</a:t>
            </a:r>
          </a:p>
          <a:p>
            <a:r>
              <a:rPr lang="ru-RU" dirty="0" smtClean="0"/>
              <a:t>Познакомить учащихся с историей русского алфавита</a:t>
            </a:r>
          </a:p>
          <a:p>
            <a:r>
              <a:rPr lang="ru-RU" dirty="0" smtClean="0"/>
              <a:t>Показать значение научного и просветительного подвига создателей славянской азбуки Кирилла и </a:t>
            </a:r>
            <a:r>
              <a:rPr lang="ru-RU" dirty="0" err="1" smtClean="0"/>
              <a:t>Мефодия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Нарисуй мне письмецо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В стародавние времена люди писали не буквами, а картинками, составляли целые послания в картинках. Они старались передать то, что хотели запомнить или передать другим.</a:t>
            </a:r>
          </a:p>
          <a:p>
            <a:pPr algn="just"/>
            <a:r>
              <a:rPr lang="ru-RU" sz="2800" dirty="0" smtClean="0"/>
              <a:t>Составление предложений по картинкам (наскальные рисунки)</a:t>
            </a:r>
          </a:p>
          <a:p>
            <a:pPr algn="just"/>
            <a:r>
              <a:rPr lang="ru-RU" sz="2800" dirty="0" smtClean="0"/>
              <a:t>Постепенно рисунки превратились в значки. Каждый обозначал какое – </a:t>
            </a:r>
            <a:r>
              <a:rPr lang="ru-RU" sz="2800" dirty="0" err="1" smtClean="0"/>
              <a:t>нибудь</a:t>
            </a:r>
            <a:r>
              <a:rPr lang="ru-RU" sz="2800" dirty="0" smtClean="0"/>
              <a:t> слово. Такие значки называются ИЕРОГЛИФЫ.</a:t>
            </a:r>
            <a:endParaRPr lang="ru-RU" sz="2800" dirty="0"/>
          </a:p>
        </p:txBody>
      </p:sp>
      <p:pic>
        <p:nvPicPr>
          <p:cNvPr id="6146" name="Picture 2" descr="http://im3-tub-ru.yandex.net/i?id=ac358503d3fdd803226cdf90362045d3-3-16f&amp;n=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643578"/>
            <a:ext cx="1905000" cy="952500"/>
          </a:xfrm>
          <a:prstGeom prst="rect">
            <a:avLst/>
          </a:prstGeom>
          <a:noFill/>
        </p:spPr>
      </p:pic>
      <p:pic>
        <p:nvPicPr>
          <p:cNvPr id="6150" name="Picture 6" descr="http://im3-tub-ru.yandex.net/i?id=d2fba891f54c83db68c25c87068d845d-11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5214950"/>
            <a:ext cx="2143125" cy="1428750"/>
          </a:xfrm>
          <a:prstGeom prst="rect">
            <a:avLst/>
          </a:prstGeom>
          <a:noFill/>
        </p:spPr>
      </p:pic>
      <p:pic>
        <p:nvPicPr>
          <p:cNvPr id="6152" name="Picture 8" descr="http://im2-tub-ru.yandex.net/i?id=54b6d8d878b1b5ace561f8e2c8650a54-8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572140"/>
            <a:ext cx="2047875" cy="11429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 будет слог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Постепенно из иероглифов произошла слоговая азбука. В ней каждый знак – это целое слово.</a:t>
            </a:r>
          </a:p>
          <a:p>
            <a:r>
              <a:rPr lang="ru-RU" dirty="0" smtClean="0"/>
              <a:t>Задание: Поменять слово. Найти согласные, которые «шалят»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Глас – голос - гласный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Греки добавили в письмо новые буквы – для обозначения гласных звуков</a:t>
            </a:r>
          </a:p>
          <a:p>
            <a:r>
              <a:rPr lang="ru-RU" dirty="0" smtClean="0"/>
              <a:t>Каким – то народам полюбились больше согласные звуки, а у каких - то даже целые слова состоять из одних  гласных</a:t>
            </a:r>
          </a:p>
          <a:p>
            <a:r>
              <a:rPr lang="ru-RU" dirty="0" smtClean="0"/>
              <a:t>В каком словарном слове (слово связано с Карелией) три «О» (болото)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книги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 слова Азбука и Алфавит – разные слова?</a:t>
            </a:r>
          </a:p>
          <a:p>
            <a:r>
              <a:rPr lang="ru-RU" dirty="0" smtClean="0"/>
              <a:t>Слово «азбука» – это переведенное на русский язык слово «алфавит»</a:t>
            </a:r>
          </a:p>
          <a:p>
            <a:r>
              <a:rPr lang="ru-RU" dirty="0" smtClean="0"/>
              <a:t>По - </a:t>
            </a:r>
            <a:r>
              <a:rPr lang="ru-RU" dirty="0" err="1" smtClean="0"/>
              <a:t>древнерусски</a:t>
            </a:r>
            <a:r>
              <a:rPr lang="ru-RU" dirty="0" smtClean="0"/>
              <a:t> первая буква алфавита – «АЗ», вторая – «Буки»: АЗ – БУКИ, т. е. АЗБУКА</a:t>
            </a:r>
          </a:p>
          <a:p>
            <a:r>
              <a:rPr lang="ru-RU" dirty="0" smtClean="0"/>
              <a:t>Кирилл и </a:t>
            </a:r>
            <a:r>
              <a:rPr lang="ru-RU" dirty="0" err="1" smtClean="0"/>
              <a:t>Мефодий</a:t>
            </a:r>
            <a:r>
              <a:rPr lang="ru-RU" dirty="0" smtClean="0"/>
              <a:t> составили славянскую азбуку</a:t>
            </a:r>
            <a:endParaRPr lang="ru-RU" dirty="0"/>
          </a:p>
        </p:txBody>
      </p:sp>
      <p:pic>
        <p:nvPicPr>
          <p:cNvPr id="3074" name="Picture 2" descr="http://im3-tub-ru.yandex.net/i?id=8e5d947d248b07bf7276161971721038-7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643446"/>
            <a:ext cx="27717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букву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Иван Федоров на станке напечатал первую русскую азбуку и первую книгу «Апостол». Очень красиво писали первую букву. Она выделялась яркими красками, отличалась от всех.</a:t>
            </a:r>
          </a:p>
          <a:p>
            <a:r>
              <a:rPr lang="ru-RU" dirty="0" smtClean="0"/>
              <a:t>Задание: Разрисовать первую букву в слове.</a:t>
            </a:r>
            <a:endParaRPr lang="ru-RU" dirty="0"/>
          </a:p>
        </p:txBody>
      </p:sp>
      <p:pic>
        <p:nvPicPr>
          <p:cNvPr id="2050" name="Picture 2" descr="http://im2-tub-ru.yandex.net/i?id=ea2e37ebd4862fc452034c5a99bd49a6-2-16f&amp;n=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143512"/>
            <a:ext cx="1905000" cy="952500"/>
          </a:xfrm>
          <a:prstGeom prst="rect">
            <a:avLst/>
          </a:prstGeom>
          <a:noFill/>
        </p:spPr>
      </p:pic>
      <p:pic>
        <p:nvPicPr>
          <p:cNvPr id="2052" name="Picture 4" descr="http://im2-tub-ru.yandex.net/i?id=775acb2f279921244d980a0f16982969-15-16f&amp;n=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5214950"/>
            <a:ext cx="1905000" cy="952500"/>
          </a:xfrm>
          <a:prstGeom prst="rect">
            <a:avLst/>
          </a:prstGeom>
          <a:noFill/>
        </p:spPr>
      </p:pic>
      <p:pic>
        <p:nvPicPr>
          <p:cNvPr id="2054" name="Picture 6" descr="http://im0-tub-ru.yandex.net/i?id=1e42b86554b35addd0ba83f8d56ea08f-9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4929198"/>
            <a:ext cx="10858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повелел Петр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Сколько сейчас букв в русском алфавите?</a:t>
            </a:r>
          </a:p>
          <a:p>
            <a:r>
              <a:rPr lang="ru-RU" dirty="0" smtClean="0"/>
              <a:t>Сначала в русской азбуке было 44 буквы. Петр </a:t>
            </a:r>
            <a:r>
              <a:rPr lang="en-US" dirty="0" smtClean="0"/>
              <a:t>I </a:t>
            </a:r>
            <a:r>
              <a:rPr lang="ru-RU" dirty="0" smtClean="0"/>
              <a:t>провел реформу русского письма. Он убрал из алфавита ряд ненужных букв.</a:t>
            </a:r>
          </a:p>
        </p:txBody>
      </p:sp>
      <p:pic>
        <p:nvPicPr>
          <p:cNvPr id="1026" name="Picture 2" descr="Реферат: История русской азбуки: с древности до наших дн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143381"/>
            <a:ext cx="4995863" cy="2143140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e48b0179e0ceecf3cc57a54ca069c185-9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14290"/>
            <a:ext cx="10096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322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Откуда азбука пошла</vt:lpstr>
      <vt:lpstr>Задачи урока:</vt:lpstr>
      <vt:lpstr>Нарисуй мне письмецо</vt:lpstr>
      <vt:lpstr>Да будет слог</vt:lpstr>
      <vt:lpstr>Глас – голос - гласный</vt:lpstr>
      <vt:lpstr>Первые книги</vt:lpstr>
      <vt:lpstr>Угадай букву</vt:lpstr>
      <vt:lpstr>Так повелел Петр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азбука пошла</dc:title>
  <dc:creator>Admin</dc:creator>
  <cp:lastModifiedBy>Admin</cp:lastModifiedBy>
  <cp:revision>9</cp:revision>
  <dcterms:created xsi:type="dcterms:W3CDTF">2015-01-23T16:15:25Z</dcterms:created>
  <dcterms:modified xsi:type="dcterms:W3CDTF">2015-01-23T17:21:21Z</dcterms:modified>
</cp:coreProperties>
</file>