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6" r:id="rId6"/>
    <p:sldId id="263" r:id="rId7"/>
    <p:sldId id="264" r:id="rId8"/>
    <p:sldId id="270" r:id="rId9"/>
    <p:sldId id="277" r:id="rId10"/>
    <p:sldId id="271" r:id="rId11"/>
    <p:sldId id="274" r:id="rId12"/>
    <p:sldId id="278" r:id="rId13"/>
    <p:sldId id="276" r:id="rId14"/>
    <p:sldId id="272" r:id="rId15"/>
    <p:sldId id="279" r:id="rId16"/>
    <p:sldId id="273" r:id="rId17"/>
    <p:sldId id="280" r:id="rId18"/>
    <p:sldId id="267" r:id="rId19"/>
    <p:sldId id="268" r:id="rId20"/>
    <p:sldId id="269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00A39-C2AB-4073-B7E1-B4818FFF199A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6382-58AC-472A-AAB7-FBD94A555A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E5DD-0D2A-487D-9385-3609CA1CA6D1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7A8E-C192-4243-A5F0-A52EDE5170FF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FEC1-9C00-4D2A-8AE5-3D1D8DFCE0DE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01AC-AD2A-47DD-8878-DA8E7EAA57DB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D60F-5D85-46DE-B0AB-1CC034BCC490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B859-753E-4A96-A1BA-075762AD832F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867B-922D-4C30-884A-C1FBD9083C9D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9C8-B538-48B8-BD6A-518E8BDD7FF9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84D-7411-4E90-93C7-2096F35EA050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756-2FBA-434E-A4CE-078285400291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BF19-B7D9-4B5B-A181-990031D0B431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8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flipH="1">
            <a:off x="395536" y="4149080"/>
            <a:ext cx="2664296" cy="2369358"/>
          </a:xfrm>
          <a:prstGeom prst="rect">
            <a:avLst/>
          </a:prstGeom>
        </p:spPr>
      </p:pic>
      <p:pic>
        <p:nvPicPr>
          <p:cNvPr id="7" name="Рисунок 6" descr="67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082220" y="3861048"/>
            <a:ext cx="3061780" cy="2796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1F44-BC8C-47D1-9290-810179798ACD}" type="datetime1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46ED-89C9-4628-9C96-A6F9AAA002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ияз\Desktop\ig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5438787" cy="388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800" dirty="0" smtClean="0">
                <a:solidFill>
                  <a:srgbClr val="FF0000"/>
                </a:solidFill>
              </a:rPr>
              <a:t>Э</a:t>
            </a:r>
            <a:r>
              <a:rPr lang="tt-RU" dirty="0" smtClean="0"/>
              <a:t>ш-л</a:t>
            </a:r>
            <a:r>
              <a:rPr lang="tt-RU" dirty="0" smtClean="0">
                <a:solidFill>
                  <a:srgbClr val="FF0000"/>
                </a:solidFill>
              </a:rPr>
              <a:t>ә</a:t>
            </a:r>
            <a:r>
              <a:rPr lang="tt-RU" dirty="0" smtClean="0"/>
              <a:t>-п</a:t>
            </a:r>
            <a:r>
              <a:rPr lang="tt-RU" dirty="0" smtClean="0">
                <a:solidFill>
                  <a:srgbClr val="FF0000"/>
                </a:solidFill>
              </a:rPr>
              <a:t>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Нияз\Desktop\52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4071966" cy="3194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6600" b="1" dirty="0" smtClean="0">
                <a:solidFill>
                  <a:srgbClr val="FF0000"/>
                </a:solidFill>
              </a:rPr>
              <a:t>Э</a:t>
            </a:r>
            <a:r>
              <a:rPr lang="tt-RU" dirty="0" smtClean="0"/>
              <a:t>л-г</a:t>
            </a:r>
            <a:r>
              <a:rPr lang="tt-RU" sz="6600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ч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Нияз\Desktop\4323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4643452" cy="2709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К</a:t>
            </a:r>
            <a:r>
              <a:rPr lang="tt-RU" sz="7300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р-п</a:t>
            </a:r>
            <a:r>
              <a:rPr lang="tt-RU" sz="7300" dirty="0" smtClean="0">
                <a:solidFill>
                  <a:srgbClr val="FF0000"/>
                </a:solidFill>
              </a:rPr>
              <a:t>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Нияз\Desktop\81625044_ezh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6600" dirty="0" smtClean="0">
                <a:solidFill>
                  <a:srgbClr val="FF0000"/>
                </a:solidFill>
              </a:rPr>
              <a:t>Э</a:t>
            </a:r>
            <a:r>
              <a:rPr lang="tt-RU" dirty="0" smtClean="0"/>
              <a:t>-н</a:t>
            </a:r>
            <a:r>
              <a:rPr lang="tt-RU" dirty="0" smtClean="0">
                <a:solidFill>
                  <a:srgbClr val="FF0000"/>
                </a:solidFill>
              </a:rPr>
              <a:t>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Users\Нияз\Desktop\depositphotos_12601740-needle-and-thre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392909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П</a:t>
            </a:r>
            <a:r>
              <a:rPr lang="tt-RU" sz="7200" b="1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с-н</a:t>
            </a:r>
            <a:r>
              <a:rPr lang="tt-RU" dirty="0" smtClean="0">
                <a:solidFill>
                  <a:srgbClr val="FF0000"/>
                </a:solidFill>
              </a:rPr>
              <a:t>ә</a:t>
            </a:r>
            <a:r>
              <a:rPr lang="tt-RU" dirty="0" smtClean="0"/>
              <a:t>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Нияз\Desktop\bird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381000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</a:t>
            </a:r>
            <a:r>
              <a:rPr lang="tt-RU" dirty="0" smtClean="0">
                <a:solidFill>
                  <a:srgbClr val="FF0000"/>
                </a:solidFill>
              </a:rPr>
              <a:t>ә</a:t>
            </a:r>
            <a:r>
              <a:rPr lang="tt-RU" dirty="0" smtClean="0"/>
              <a:t>-л</a:t>
            </a:r>
            <a:r>
              <a:rPr lang="tt-RU" sz="6600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ш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Нияз\Desktop\357612_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92920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С</a:t>
            </a:r>
            <a:r>
              <a:rPr lang="tt-RU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-б</a:t>
            </a:r>
            <a:r>
              <a:rPr lang="tt-RU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р-к</a:t>
            </a:r>
            <a:r>
              <a:rPr lang="tt-RU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Нияз\Desktop\00000000616_en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4762337">
            <a:off x="4822969" y="671476"/>
            <a:ext cx="30869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</a:t>
            </a:r>
            <a:r>
              <a:rPr lang="tt-RU" sz="6600" dirty="0" smtClean="0">
                <a:solidFill>
                  <a:srgbClr val="FF0000"/>
                </a:solidFill>
              </a:rPr>
              <a:t>е</a:t>
            </a:r>
            <a:r>
              <a:rPr lang="tt-RU" dirty="0" smtClean="0"/>
              <a:t>р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Нияз\Desktop\TE5YmEw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</a:t>
            </a:r>
            <a:r>
              <a:rPr lang="tt-RU" sz="4000" dirty="0" smtClean="0"/>
              <a:t>Б</a:t>
            </a:r>
            <a:r>
              <a:rPr lang="tt-RU" sz="4000" dirty="0" smtClean="0">
                <a:solidFill>
                  <a:srgbClr val="FF0000"/>
                </a:solidFill>
              </a:rPr>
              <a:t>е</a:t>
            </a:r>
            <a:r>
              <a:rPr lang="tt-RU" sz="4000" dirty="0" smtClean="0"/>
              <a:t>р  </a:t>
            </a:r>
          </a:p>
          <a:p>
            <a:r>
              <a:rPr lang="tt-RU" sz="4000" dirty="0" smtClean="0"/>
              <a:t> </a:t>
            </a:r>
            <a:r>
              <a:rPr lang="tt-RU" sz="4000" dirty="0" smtClean="0"/>
              <a:t>                   </a:t>
            </a:r>
            <a:r>
              <a:rPr lang="tt-RU" sz="4000" dirty="0" smtClean="0">
                <a:solidFill>
                  <a:srgbClr val="FF0000"/>
                </a:solidFill>
              </a:rPr>
              <a:t>И-</a:t>
            </a:r>
            <a:r>
              <a:rPr lang="tt-RU" sz="4000" dirty="0" smtClean="0"/>
              <a:t>к</a:t>
            </a:r>
            <a:r>
              <a:rPr lang="tt-RU" sz="4000" dirty="0" smtClean="0">
                <a:solidFill>
                  <a:srgbClr val="FF0000"/>
                </a:solidFill>
              </a:rPr>
              <a:t>е</a:t>
            </a:r>
            <a:r>
              <a:rPr lang="tt-RU" sz="4000" dirty="0" smtClean="0"/>
              <a:t> </a:t>
            </a:r>
            <a:endParaRPr lang="tt-RU" sz="4000" dirty="0" smtClean="0">
              <a:solidFill>
                <a:srgbClr val="FF0000"/>
              </a:solidFill>
            </a:endParaRPr>
          </a:p>
          <a:p>
            <a:r>
              <a:rPr lang="tt-RU" sz="4000" dirty="0" smtClean="0">
                <a:solidFill>
                  <a:srgbClr val="FF0000"/>
                </a:solidFill>
              </a:rPr>
              <a:t> </a:t>
            </a:r>
            <a:r>
              <a:rPr lang="tt-RU" sz="4000" dirty="0" smtClean="0">
                <a:solidFill>
                  <a:srgbClr val="FF0000"/>
                </a:solidFill>
              </a:rPr>
              <a:t>                     </a:t>
            </a:r>
            <a:r>
              <a:rPr lang="tt-RU" sz="4000" dirty="0" smtClean="0"/>
              <a:t>П</a:t>
            </a:r>
            <a:r>
              <a:rPr lang="tt-RU" sz="4000" dirty="0" smtClean="0">
                <a:solidFill>
                  <a:srgbClr val="FF0000"/>
                </a:solidFill>
              </a:rPr>
              <a:t>Е</a:t>
            </a:r>
            <a:r>
              <a:rPr lang="tt-RU" sz="4000" dirty="0" smtClean="0"/>
              <a:t>С</a:t>
            </a:r>
            <a:r>
              <a:rPr lang="tt-RU" sz="4000" dirty="0" smtClean="0">
                <a:solidFill>
                  <a:srgbClr val="FF0000"/>
                </a:solidFill>
              </a:rPr>
              <a:t>-</a:t>
            </a:r>
            <a:r>
              <a:rPr lang="tt-RU" sz="4000" dirty="0" smtClean="0"/>
              <a:t>Н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/>
              <a:t>К</a:t>
            </a:r>
          </a:p>
          <a:p>
            <a:r>
              <a:rPr lang="tt-RU" sz="4000" dirty="0" smtClean="0">
                <a:solidFill>
                  <a:srgbClr val="FF0000"/>
                </a:solidFill>
              </a:rPr>
              <a:t> </a:t>
            </a:r>
            <a:r>
              <a:rPr lang="tt-RU" sz="4000" dirty="0" smtClean="0">
                <a:solidFill>
                  <a:srgbClr val="FF0000"/>
                </a:solidFill>
              </a:rPr>
              <a:t>                          </a:t>
            </a:r>
            <a:r>
              <a:rPr lang="tt-RU" sz="5400" b="1" dirty="0" smtClean="0">
                <a:solidFill>
                  <a:srgbClr val="FF0000"/>
                </a:solidFill>
              </a:rPr>
              <a:t>Э</a:t>
            </a:r>
            <a:r>
              <a:rPr lang="tt-RU" sz="4000" dirty="0" smtClean="0"/>
              <a:t>Т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  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-Р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С-Л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Н</a:t>
            </a:r>
          </a:p>
          <a:p>
            <a:r>
              <a:rPr lang="tt-RU" dirty="0" smtClean="0"/>
              <a:t> </a:t>
            </a:r>
            <a:r>
              <a:rPr lang="tt-RU" dirty="0" smtClean="0"/>
              <a:t>                          Т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Ч</a:t>
            </a:r>
            <a:r>
              <a:rPr lang="tt-RU" dirty="0" smtClean="0">
                <a:solidFill>
                  <a:srgbClr val="FF0000"/>
                </a:solidFill>
              </a:rPr>
              <a:t>-</a:t>
            </a:r>
            <a:r>
              <a:rPr lang="tt-RU" dirty="0" smtClean="0"/>
              <a:t>К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Н</a:t>
            </a:r>
          </a:p>
          <a:p>
            <a:r>
              <a:rPr lang="tt-RU" dirty="0" smtClean="0"/>
              <a:t> </a:t>
            </a:r>
            <a:r>
              <a:rPr lang="tt-RU" dirty="0" smtClean="0"/>
              <a:t>                            Ш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Р-П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</a:p>
          <a:p>
            <a:r>
              <a:rPr lang="tt-RU" dirty="0" smtClean="0"/>
              <a:t> </a:t>
            </a:r>
            <a:r>
              <a:rPr lang="tt-RU" dirty="0" smtClean="0"/>
              <a:t>                            </a:t>
            </a:r>
            <a:r>
              <a:rPr lang="tt-RU" b="1" dirty="0" smtClean="0">
                <a:solidFill>
                  <a:srgbClr val="FF0000"/>
                </a:solidFill>
              </a:rPr>
              <a:t>Ы</a:t>
            </a:r>
            <a:r>
              <a:rPr lang="tt-RU" dirty="0" smtClean="0">
                <a:solidFill>
                  <a:srgbClr val="FF0000"/>
                </a:solidFill>
              </a:rPr>
              <a:t>-</a:t>
            </a:r>
            <a:r>
              <a:rPr lang="tt-RU" dirty="0" smtClean="0"/>
              <a:t>Л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ияз\Desktop\l_449d8e96bd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5214974" cy="4071966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Нияз\Desktop\102401121_large_post682406_img1_d5519adfe56bc138453b9723b37823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238744" cy="350043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321468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00B050"/>
                </a:solidFill>
              </a:rPr>
              <a:t>МО-ЛОД-</a:t>
            </a:r>
            <a:r>
              <a:rPr lang="ru-RU" sz="3200" b="1" dirty="0" smtClean="0">
                <a:solidFill>
                  <a:srgbClr val="00B050"/>
                </a:solidFill>
              </a:rPr>
              <a:t>ЦЫ!!!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-Л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Нияз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425358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-Р</a:t>
            </a:r>
            <a:r>
              <a:rPr lang="tt-RU" sz="6000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С-Л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Нияз\Desktop\7b817fdd3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4048932" cy="3757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</a:t>
            </a:r>
            <a:r>
              <a:rPr lang="tt-RU" sz="6000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Ч-К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8" name="Picture 6" descr="C:\Users\Нияз\Desktop\97573204_89acaeaac4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39043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</a:t>
            </a:r>
            <a:r>
              <a:rPr lang="tt-RU" dirty="0" smtClean="0">
                <a:solidFill>
                  <a:srgbClr val="FF0000"/>
                </a:solidFill>
              </a:rPr>
              <a:t>У</a:t>
            </a:r>
            <a:r>
              <a:rPr lang="tt-RU" dirty="0" smtClean="0"/>
              <a:t>Р-С</a:t>
            </a:r>
            <a:r>
              <a:rPr lang="tt-RU" sz="6000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 descr="C:\Users\Нияз\Desktop\1240399851_1237865878_mccue3full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7929" y="1428736"/>
            <a:ext cx="3728141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Нияз\Desktop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5" y="500042"/>
            <a:ext cx="4071966" cy="45259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72198" y="500042"/>
            <a:ext cx="23574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9900" b="1" dirty="0" smtClean="0">
                <a:solidFill>
                  <a:srgbClr val="7030A0"/>
                </a:solidFill>
              </a:rPr>
              <a:t>е</a:t>
            </a:r>
            <a:endParaRPr lang="ru-RU" sz="199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11500" dirty="0" smtClean="0">
                <a:solidFill>
                  <a:srgbClr val="FF0000"/>
                </a:solidFill>
              </a:rPr>
              <a:t>э</a:t>
            </a:r>
            <a:r>
              <a:rPr lang="tt-RU" sz="8000" dirty="0" smtClean="0"/>
              <a:t>т</a:t>
            </a:r>
            <a:endParaRPr lang="ru-RU" sz="8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ияз\Desktop\white_chow_chow_66807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467729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7200" dirty="0" smtClean="0">
                <a:solidFill>
                  <a:srgbClr val="FF0000"/>
                </a:solidFill>
              </a:rPr>
              <a:t>э</a:t>
            </a:r>
            <a:r>
              <a:rPr lang="tt-RU" sz="7200" dirty="0" smtClean="0"/>
              <a:t>з</a:t>
            </a:r>
            <a:endParaRPr lang="ru-RU" sz="7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Нияз\Desktop\236c7266-ddd6-3bbe-a608-c8970e99b2c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3286148" cy="3244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ebca9fa58f28cd245cdd93458c8d47bbe6cd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48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Ы-ЛЫС</vt:lpstr>
      <vt:lpstr>А-РЫС-ЛАН</vt:lpstr>
      <vt:lpstr>ТЫЧ-КАН</vt:lpstr>
      <vt:lpstr>БУР-СЫК</vt:lpstr>
      <vt:lpstr>Слайд 7</vt:lpstr>
      <vt:lpstr>эт</vt:lpstr>
      <vt:lpstr>эз</vt:lpstr>
      <vt:lpstr>Эш-лә-пә</vt:lpstr>
      <vt:lpstr>Эл-геч</vt:lpstr>
      <vt:lpstr>Кер-пе</vt:lpstr>
      <vt:lpstr>Э-нә</vt:lpstr>
      <vt:lpstr>Пес-нәк</vt:lpstr>
      <vt:lpstr>Бә-леш </vt:lpstr>
      <vt:lpstr>Се-бер-ке </vt:lpstr>
      <vt:lpstr>Бер </vt:lpstr>
      <vt:lpstr>АРТЫК СҮЗНЕ ТАП:</vt:lpstr>
      <vt:lpstr>АРТЫК СҮЗНЕ ТАП:</vt:lpstr>
      <vt:lpstr>Слайд 20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16</cp:revision>
  <dcterms:created xsi:type="dcterms:W3CDTF">2012-06-11T14:33:47Z</dcterms:created>
  <dcterms:modified xsi:type="dcterms:W3CDTF">2014-09-29T16:24:38Z</dcterms:modified>
</cp:coreProperties>
</file>