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0" r:id="rId5"/>
    <p:sldId id="259" r:id="rId6"/>
    <p:sldId id="263" r:id="rId7"/>
    <p:sldId id="262" r:id="rId8"/>
    <p:sldId id="261" r:id="rId9"/>
    <p:sldId id="266" r:id="rId10"/>
  </p:sldIdLst>
  <p:sldSz cx="9144000" cy="6858000" type="screen4x3"/>
  <p:notesSz cx="6858000" cy="9144000"/>
  <p:custDataLst>
    <p:tags r:id="rId1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9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152932" y="4005064"/>
            <a:ext cx="2991067" cy="2852936"/>
          </a:xfrm>
          <a:prstGeom prst="rect">
            <a:avLst/>
          </a:prstGeom>
        </p:spPr>
      </p:pic>
      <p:pic>
        <p:nvPicPr>
          <p:cNvPr id="7" name="Рисунок 6" descr="x_9478bef1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005064"/>
            <a:ext cx="2600229" cy="28529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ABD1C-EF73-467E-80E8-04A9DBB9260D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033E-CC77-4BC4-946C-06E6EF1F3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ABD1C-EF73-467E-80E8-04A9DBB9260D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033E-CC77-4BC4-946C-06E6EF1F3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ABD1C-EF73-467E-80E8-04A9DBB9260D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033E-CC77-4BC4-946C-06E6EF1F3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x_9503814f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1582" y="3212976"/>
            <a:ext cx="3132418" cy="41490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ABD1C-EF73-467E-80E8-04A9DBB9260D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033E-CC77-4BC4-946C-06E6EF1F3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_43255_69f53376_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flipH="1">
            <a:off x="-252537" y="3215844"/>
            <a:ext cx="4032448" cy="36421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ABD1C-EF73-467E-80E8-04A9DBB9260D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033E-CC77-4BC4-946C-06E6EF1F3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ABD1C-EF73-467E-80E8-04A9DBB9260D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033E-CC77-4BC4-946C-06E6EF1F3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ABD1C-EF73-467E-80E8-04A9DBB9260D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033E-CC77-4BC4-946C-06E6EF1F3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ABD1C-EF73-467E-80E8-04A9DBB9260D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033E-CC77-4BC4-946C-06E6EF1F3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ABD1C-EF73-467E-80E8-04A9DBB9260D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033E-CC77-4BC4-946C-06E6EF1F3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ABD1C-EF73-467E-80E8-04A9DBB9260D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033E-CC77-4BC4-946C-06E6EF1F3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ABD1C-EF73-467E-80E8-04A9DBB9260D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033E-CC77-4BC4-946C-06E6EF1F3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ABD1C-EF73-467E-80E8-04A9DBB9260D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1033E-CC77-4BC4-946C-06E6EF1F3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7200" dirty="0" smtClean="0">
                <a:solidFill>
                  <a:srgbClr val="0070C0"/>
                </a:solidFill>
              </a:rPr>
              <a:t>САВЫТ-САБА</a:t>
            </a:r>
            <a:endParaRPr lang="ru-RU" sz="72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000504"/>
            <a:ext cx="6400800" cy="1571636"/>
          </a:xfrm>
        </p:spPr>
        <p:txBody>
          <a:bodyPr>
            <a:normAutofit/>
          </a:bodyPr>
          <a:lstStyle/>
          <a:p>
            <a:pPr algn="r"/>
            <a:endParaRPr lang="ru-RU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</a:t>
            </a:r>
            <a:r>
              <a:rPr lang="tt-RU" dirty="0" smtClean="0"/>
              <a:t>ҢА СҮЗЛӘР: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t-RU" sz="4000" dirty="0" smtClean="0"/>
              <a:t>САЛАМ- ЛО</a:t>
            </a:r>
            <a:r>
              <a:rPr lang="ru-RU" sz="4000" dirty="0" smtClean="0"/>
              <a:t>Ж</a:t>
            </a:r>
            <a:r>
              <a:rPr lang="tt-RU" sz="4000" dirty="0" smtClean="0"/>
              <a:t>У,  КЛАДУ</a:t>
            </a:r>
          </a:p>
          <a:p>
            <a:r>
              <a:rPr lang="tt-RU" sz="4000" dirty="0" smtClean="0"/>
              <a:t>КУЯМ- СТАВЛЮ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КАЯ? КУДА?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t-RU" dirty="0" smtClean="0"/>
              <a:t>ӨСТӘЛ</a:t>
            </a:r>
            <a:r>
              <a:rPr lang="tt-RU" dirty="0" smtClean="0">
                <a:solidFill>
                  <a:srgbClr val="FF0000"/>
                </a:solidFill>
              </a:rPr>
              <a:t>ГӘ</a:t>
            </a:r>
            <a:r>
              <a:rPr lang="tt-RU" dirty="0" smtClean="0"/>
              <a:t>- НА СТОЛ</a:t>
            </a:r>
          </a:p>
          <a:p>
            <a:r>
              <a:rPr lang="tt-RU" dirty="0" smtClean="0"/>
              <a:t>ШКАФ</a:t>
            </a:r>
            <a:r>
              <a:rPr lang="tt-RU" dirty="0" smtClean="0">
                <a:solidFill>
                  <a:srgbClr val="FF0000"/>
                </a:solidFill>
              </a:rPr>
              <a:t>КА</a:t>
            </a:r>
            <a:r>
              <a:rPr lang="tt-RU" dirty="0" smtClean="0"/>
              <a:t>- В ШКАФ</a:t>
            </a:r>
          </a:p>
          <a:p>
            <a:r>
              <a:rPr lang="tt-RU" dirty="0" smtClean="0"/>
              <a:t>ТӘЛИНКӘ</a:t>
            </a:r>
            <a:r>
              <a:rPr lang="tt-RU" dirty="0" smtClean="0">
                <a:solidFill>
                  <a:srgbClr val="FF0000"/>
                </a:solidFill>
              </a:rPr>
              <a:t>ГӘ</a:t>
            </a:r>
            <a:r>
              <a:rPr lang="tt-RU" dirty="0" smtClean="0"/>
              <a:t>- НА ТАРЕЛКУ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Поставь чайную посуду на поднос, столовую – на обеденный стол, кухонную – в шкафчик</a:t>
            </a:r>
            <a:endParaRPr lang="ru-RU" sz="2000" b="1" dirty="0"/>
          </a:p>
        </p:txBody>
      </p:sp>
      <p:pic>
        <p:nvPicPr>
          <p:cNvPr id="1029" name="Picture 5" descr="C:\Documents and Settings\Администратор\Рабочий стол\ПОСУДА\KH1258_en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9447" y="1112460"/>
            <a:ext cx="2890208" cy="202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Documents and Settings\Администратор\Рабочий стол\ПОСУДА\100352330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3557" y="4090445"/>
            <a:ext cx="1760265" cy="150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Documents and Settings\Администратор\Рабочий стол\ПОСУДА\29162520886b09eae6e3e3f498bd6408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619672" y="3733724"/>
            <a:ext cx="1219200" cy="97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Documents and Settings\Администратор\Рабочий стол\ПОСУДА\108109_36_(1)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82817" y="3681590"/>
            <a:ext cx="1432681" cy="130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Documents and Settings\Администратор\Рабочий стол\ПОСУДА\50161609645_768x76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007211" y="3931918"/>
            <a:ext cx="1840235" cy="146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Documents and Settings\Администратор\Рабочий стол\ПОСУДА\main_big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51142" y="5000636"/>
            <a:ext cx="2192858" cy="155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Documents and Settings\Администратор\Рабочий стол\ПОСУДА\5cec9e9757bb0867fb8e6b2599cf22cf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75656" y="5228142"/>
            <a:ext cx="1807679" cy="146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197887" y="4843817"/>
            <a:ext cx="1796461" cy="1727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52524" y="3795060"/>
            <a:ext cx="1639756" cy="1266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Documents and Settings\Администратор\Рабочий стол\ПОСУДА\1a417f1b03b91a1fdc63e1212724e531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109655" y="4843817"/>
            <a:ext cx="2088232" cy="180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uments and Settings\Администратор\Рабочий стол\ппоссуда\viktoria_stol_oval_04_001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432838" y="1112460"/>
            <a:ext cx="278867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Documents and Settings\Администратор\Рабочий стол\ппоссуда\2980.jpg"/>
          <p:cNvPicPr>
            <a:picLocks noGrp="1" noChangeAspect="1" noChangeArrowheads="1"/>
          </p:cNvPicPr>
          <p:nvPr>
            <p:ph idx="1"/>
          </p:nvPr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263437" y="1112460"/>
            <a:ext cx="2813298" cy="246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 стрелкой 7"/>
          <p:cNvCxnSpPr/>
          <p:nvPr/>
        </p:nvCxnSpPr>
        <p:spPr>
          <a:xfrm flipV="1">
            <a:off x="2238633" y="3324594"/>
            <a:ext cx="4064713" cy="56684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1331640" y="2852936"/>
            <a:ext cx="0" cy="148148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2379495" y="3344708"/>
            <a:ext cx="4208729" cy="217252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4644008" y="1772816"/>
            <a:ext cx="183168" cy="374441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5004048" y="1772816"/>
            <a:ext cx="1092069" cy="374441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 flipV="1">
            <a:off x="2379495" y="2564904"/>
            <a:ext cx="5000817" cy="165618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 flipV="1">
            <a:off x="1835696" y="2708920"/>
            <a:ext cx="1597142" cy="89909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8388424" y="3608018"/>
            <a:ext cx="144017" cy="198917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6444208" y="3420728"/>
            <a:ext cx="936104" cy="94142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5642" y="5396062"/>
            <a:ext cx="464121" cy="14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38" name="Прямая со стрелкой 1037"/>
          <p:cNvCxnSpPr/>
          <p:nvPr/>
        </p:nvCxnSpPr>
        <p:spPr>
          <a:xfrm flipV="1">
            <a:off x="1189763" y="2996952"/>
            <a:ext cx="2809394" cy="296602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6274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00364" y="3857628"/>
            <a:ext cx="3286148" cy="2403701"/>
          </a:xfrm>
          <a:prstGeom prst="rect">
            <a:avLst/>
          </a:prstGeom>
        </p:spPr>
      </p:pic>
      <p:pic>
        <p:nvPicPr>
          <p:cNvPr id="12290" name="Picture 2" descr="http://im6-tub-ru.yandex.net/i?id=309173233-30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28603"/>
            <a:ext cx="2071702" cy="1553777"/>
          </a:xfrm>
          <a:prstGeom prst="rect">
            <a:avLst/>
          </a:prstGeom>
          <a:noFill/>
        </p:spPr>
      </p:pic>
      <p:pic>
        <p:nvPicPr>
          <p:cNvPr id="4" name="Picture 2" descr="C:\Users\Нияз\Desktop\002_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428604"/>
            <a:ext cx="2500330" cy="1541026"/>
          </a:xfrm>
          <a:prstGeom prst="rect">
            <a:avLst/>
          </a:prstGeom>
          <a:noFill/>
        </p:spPr>
      </p:pic>
      <p:pic>
        <p:nvPicPr>
          <p:cNvPr id="5" name="Picture 2" descr="C:\Users\Нияз\Desktop\p_38967_1_gallerybi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4876" y="428604"/>
            <a:ext cx="2789024" cy="1571636"/>
          </a:xfrm>
          <a:prstGeom prst="rect">
            <a:avLst/>
          </a:prstGeom>
          <a:noFill/>
        </p:spPr>
      </p:pic>
      <p:pic>
        <p:nvPicPr>
          <p:cNvPr id="6" name="Picture 2" descr="C:\Users\Нияз\Desktop\tradeboardkaRFDC_img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2976" y="2143116"/>
            <a:ext cx="2380304" cy="1375892"/>
          </a:xfrm>
          <a:prstGeom prst="rect">
            <a:avLst/>
          </a:prstGeom>
          <a:noFill/>
        </p:spPr>
      </p:pic>
      <p:pic>
        <p:nvPicPr>
          <p:cNvPr id="7" name="Picture 3" descr="C:\Users\Нияз\Desktop\ааамя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628" y="2143116"/>
            <a:ext cx="2786082" cy="14774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5579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7.40741E-6 L 0.35434 0.58797 " pathEditMode="relative" ptsTypes="AA">
                                      <p:cBhvr>
                                        <p:cTn id="6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7 L 0.07673 0.5641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" y="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646 0.02894 L -0.16719 0.4777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" y="2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68 -0.05671 L -0.18333 0.3291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" y="1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33  E" pathEditMode="relative" ptsTypes="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КАК СКАЖЕМ: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11200" dirty="0" smtClean="0"/>
              <a:t>Я В ЧАЙНИК ЧАЙ </a:t>
            </a:r>
          </a:p>
          <a:p>
            <a:r>
              <a:rPr lang="ru-RU" sz="11200" dirty="0" smtClean="0"/>
              <a:t> НАЛИВАЮ</a:t>
            </a:r>
          </a:p>
          <a:p>
            <a:endParaRPr lang="ru-RU" sz="8800" dirty="0" smtClean="0"/>
          </a:p>
          <a:p>
            <a:pPr>
              <a:buNone/>
            </a:pPr>
            <a:r>
              <a:rPr lang="ru-RU" sz="11200" dirty="0" smtClean="0"/>
              <a:t>Я В ЧАЙНИК КОФЕ </a:t>
            </a:r>
          </a:p>
          <a:p>
            <a:r>
              <a:rPr lang="ru-RU" sz="11200" dirty="0" smtClean="0"/>
              <a:t> НАЛИВАЮ</a:t>
            </a:r>
          </a:p>
          <a:p>
            <a:endParaRPr lang="ru-RU" sz="8800" dirty="0" smtClean="0"/>
          </a:p>
          <a:p>
            <a:pPr>
              <a:buNone/>
            </a:pPr>
            <a:r>
              <a:rPr lang="ru-RU" sz="11200" dirty="0" smtClean="0"/>
              <a:t>Я НА СТОЛ СОЛЬ</a:t>
            </a:r>
          </a:p>
          <a:p>
            <a:pPr>
              <a:buNone/>
            </a:pPr>
            <a:r>
              <a:rPr lang="ru-RU" sz="11200" dirty="0" smtClean="0"/>
              <a:t> СТАВЛЮ</a:t>
            </a:r>
          </a:p>
          <a:p>
            <a:endParaRPr lang="ru-RU" sz="8000" dirty="0"/>
          </a:p>
          <a:p>
            <a:pPr>
              <a:buNone/>
            </a:pPr>
            <a:r>
              <a:rPr lang="ru-RU" sz="11200" dirty="0" smtClean="0"/>
              <a:t>Я НА СТОЛ ПЕРЕЦ</a:t>
            </a:r>
          </a:p>
          <a:p>
            <a:pPr>
              <a:buNone/>
            </a:pPr>
            <a:r>
              <a:rPr lang="ru-RU" sz="11200" dirty="0" smtClean="0"/>
              <a:t> СТАВЛЮ</a:t>
            </a:r>
          </a:p>
          <a:p>
            <a:r>
              <a:rPr lang="ru-RU" sz="4200" dirty="0" smtClean="0"/>
              <a:t>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 descr="C:\Documents and Settings\Администратор\Рабочий стол\ппоссуда\glass-round-teapo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211960" y="1268760"/>
            <a:ext cx="2160240" cy="151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Администратор\Рабочий стол\ппоссуда\547309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643306" y="2928934"/>
            <a:ext cx="2027485" cy="181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Documents and Settings\Администратор\Рабочий стол\ппоссуда\pic952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29058" y="4857760"/>
            <a:ext cx="194421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4604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КАК СКАЖЕМ: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2800" dirty="0" smtClean="0"/>
              <a:t>Я конфеты в</a:t>
            </a:r>
          </a:p>
          <a:p>
            <a:pPr marL="0" indent="0">
              <a:buNone/>
            </a:pPr>
            <a:r>
              <a:rPr lang="ru-RU" sz="2800" dirty="0" smtClean="0"/>
              <a:t>вазу кладу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</a:t>
            </a:r>
            <a:r>
              <a:rPr lang="ru-RU" sz="2800" dirty="0" smtClean="0"/>
              <a:t>Я сахар в</a:t>
            </a:r>
          </a:p>
          <a:p>
            <a:pPr marL="0" indent="0">
              <a:buNone/>
            </a:pPr>
            <a:r>
              <a:rPr lang="ru-RU" sz="2800" dirty="0" smtClean="0"/>
              <a:t>вазу кладу</a:t>
            </a:r>
          </a:p>
          <a:p>
            <a:endParaRPr lang="ru-RU" sz="2800" dirty="0"/>
          </a:p>
          <a:p>
            <a:endParaRPr lang="ru-RU" sz="2800" dirty="0" smtClean="0"/>
          </a:p>
          <a:p>
            <a:r>
              <a:rPr lang="ru-RU" sz="2800" dirty="0" smtClean="0"/>
              <a:t>Я салат</a:t>
            </a:r>
          </a:p>
          <a:p>
            <a:pPr>
              <a:buNone/>
            </a:pPr>
            <a:r>
              <a:rPr lang="ru-RU" sz="2800" dirty="0" smtClean="0"/>
              <a:t>на тарелку кладу </a:t>
            </a:r>
            <a:endParaRPr lang="ru-RU" sz="2800" dirty="0"/>
          </a:p>
        </p:txBody>
      </p:sp>
      <p:pic>
        <p:nvPicPr>
          <p:cNvPr id="3074" name="Picture 2" descr="C:\Documents and Settings\Администратор\Рабочий стол\ппоссуда\images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071934" y="1285860"/>
            <a:ext cx="1724423" cy="187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Администратор\Рабочий стол\ппоссуда\mages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786182" y="3286124"/>
            <a:ext cx="1891747" cy="145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ocuments and Settings\Администратор\Рабочий стол\ппоссуда\is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00430" y="4714884"/>
            <a:ext cx="2304256" cy="172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6406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Закончи предложения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800" dirty="0" smtClean="0"/>
              <a:t>Суп нальём в</a:t>
            </a:r>
          </a:p>
          <a:p>
            <a:pPr marL="0" indent="0">
              <a:buNone/>
            </a:pPr>
            <a:r>
              <a:rPr lang="ru-RU" sz="2800" dirty="0" smtClean="0"/>
              <a:t>(супницу)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sz="2800" dirty="0" smtClean="0"/>
              <a:t>Масло положим на</a:t>
            </a:r>
          </a:p>
          <a:p>
            <a:pPr marL="0" indent="0">
              <a:buNone/>
            </a:pPr>
            <a:r>
              <a:rPr lang="ru-RU" sz="2800" dirty="0" smtClean="0"/>
              <a:t>(тарелку)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sz="2800" dirty="0" smtClean="0"/>
              <a:t>Молоко нальём в</a:t>
            </a:r>
          </a:p>
          <a:p>
            <a:pPr marL="0" indent="0">
              <a:buNone/>
            </a:pPr>
            <a:r>
              <a:rPr lang="ru-RU" sz="2800" dirty="0" smtClean="0"/>
              <a:t>(стакан)  </a:t>
            </a:r>
            <a:endParaRPr lang="ru-RU" sz="2800" dirty="0"/>
          </a:p>
        </p:txBody>
      </p:sp>
      <p:pic>
        <p:nvPicPr>
          <p:cNvPr id="2050" name="Picture 2" descr="C:\Documents and Settings\Администратор\Рабочий стол\ппоссуда\i s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697190" y="1376982"/>
            <a:ext cx="2160240" cy="145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Администратор\Рабочий стол\ппоссуда\068af477c4285a89a04f676fafe5c4e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714744" y="2857496"/>
            <a:ext cx="2110310" cy="1749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Администратор\Рабочий стол\ппоссуда\imas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71868" y="4643446"/>
            <a:ext cx="224578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9663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Скажи наоборот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6422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                               большая, а                               - ……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</a:t>
            </a:r>
          </a:p>
          <a:p>
            <a:pPr marL="0" indent="0">
              <a:buNone/>
            </a:pPr>
            <a:r>
              <a:rPr lang="ru-RU" dirty="0" smtClean="0"/>
              <a:t>                              большая, а                                 - …..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    маленькая, а                                    - …..</a:t>
            </a:r>
          </a:p>
        </p:txBody>
      </p:sp>
      <p:pic>
        <p:nvPicPr>
          <p:cNvPr id="5123" name="Picture 3" descr="C:\Documents and Settings\Администратор\Рабочий стол\ПОСУДА\5cec9e9757bb0867fb8e6b2599cf22cf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172819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36096" y="1628798"/>
            <a:ext cx="1512167" cy="720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 descr="C:\Documents and Settings\Администратор\Рабочий стол\ПОСУДА\29162520886b09eae6e3e3f498bd6408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12706" y="2996952"/>
            <a:ext cx="1872208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Documents and Settings\Администратор\Рабочий стол\ПОСУДА\Luminarc_G0684_BIG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00562" y="4786322"/>
            <a:ext cx="1800764" cy="176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72066" y="2571744"/>
            <a:ext cx="1938337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44" y="4572008"/>
            <a:ext cx="2031648" cy="188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760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3ac263368467d368e4853c6e7b8e7e0c188d9ab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131</Words>
  <Application>Microsoft Office PowerPoint</Application>
  <PresentationFormat>Экран (4:3)</PresentationFormat>
  <Paragraphs>57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САВЫТ-САБА</vt:lpstr>
      <vt:lpstr>ЯҢА СҮЗЛӘР:</vt:lpstr>
      <vt:lpstr>КАЯ? КУДА?</vt:lpstr>
      <vt:lpstr>Поставь чайную посуду на поднос, столовую – на обеденный стол, кухонную – в шкафчик</vt:lpstr>
      <vt:lpstr>Слайд 5</vt:lpstr>
      <vt:lpstr>КАК СКАЖЕМ:</vt:lpstr>
      <vt:lpstr>КАК СКАЖЕМ:</vt:lpstr>
      <vt:lpstr>Закончи предложения</vt:lpstr>
      <vt:lpstr>Скажи наоборот</vt:lpstr>
    </vt:vector>
  </TitlesOfParts>
  <Company>WolfishLair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Белозёрова</dc:creator>
  <cp:lastModifiedBy>User</cp:lastModifiedBy>
  <cp:revision>9</cp:revision>
  <dcterms:created xsi:type="dcterms:W3CDTF">2013-01-06T19:23:39Z</dcterms:created>
  <dcterms:modified xsi:type="dcterms:W3CDTF">2014-04-17T08:21:51Z</dcterms:modified>
</cp:coreProperties>
</file>