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 ЛЮБЛЮ СВОЙ РОДНОЙ ЯЗЫК!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Сколько слов можно прочесть, читая по часовой стрелке и против часовой стрелки?</a:t>
            </a:r>
            <a:endParaRPr lang="ru-RU" dirty="0"/>
          </a:p>
        </p:txBody>
      </p:sp>
      <p:pic>
        <p:nvPicPr>
          <p:cNvPr id="6" name="Содержимое 5" descr="Сканировать10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744" y="3280855"/>
            <a:ext cx="4858512" cy="2261616"/>
          </a:xfr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Вырастите это дерево и запишите все слова, которые у вас получатся.</a:t>
            </a:r>
            <a:endParaRPr lang="ru-RU" dirty="0"/>
          </a:p>
        </p:txBody>
      </p:sp>
      <p:pic>
        <p:nvPicPr>
          <p:cNvPr id="4" name="Содержимое 3" descr="Сканировать10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000240"/>
            <a:ext cx="5000660" cy="4596059"/>
          </a:xfr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       УСПЕХОВ ВАМ, РЕБЯТА!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</TotalTime>
  <Words>27</Words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       Я ЛЮБЛЮ СВОЙ РОДНОЙ ЯЗЫК!</vt:lpstr>
      <vt:lpstr>Сколько слов можно прочесть, читая по часовой стрелке и против часовой стрелки?</vt:lpstr>
      <vt:lpstr>Вырастите это дерево и запишите все слова, которые у вас получатся.</vt:lpstr>
      <vt:lpstr>               УСПЕХОВ ВАМ, РЕБЯТА!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Я ЛЮБЛЮ СВОЙ РОДНОЙ ЯЗЫК!</dc:title>
  <cp:lastModifiedBy>ADMIN</cp:lastModifiedBy>
  <cp:revision>6</cp:revision>
  <dcterms:modified xsi:type="dcterms:W3CDTF">2014-07-12T07:23:09Z</dcterms:modified>
</cp:coreProperties>
</file>