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A347-34F8-4D80-A58D-64BC61BB9D6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D3DB-0912-41B3-AB49-F2169FA59D9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43">
                        <a14:foregroundMark x1="27602" y1="23810" x2="23982" y2="44286"/>
                        <a14:foregroundMark x1="50679" y1="38095" x2="50679" y2="38095"/>
                        <a14:foregroundMark x1="52036" y1="38571" x2="54751" y2="29048"/>
                        <a14:foregroundMark x1="51131" y1="39048" x2="56109" y2="45238"/>
                        <a14:foregroundMark x1="45249" y1="62857" x2="49774" y2="45238"/>
                        <a14:foregroundMark x1="35294" y1="36667" x2="35294" y2="36667"/>
                        <a14:foregroundMark x1="34389" y1="38095" x2="38462" y2="28571"/>
                        <a14:foregroundMark x1="44344" y1="43333" x2="43439" y2="3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254769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762" l="9774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2" y="29964"/>
            <a:ext cx="1334046" cy="2192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343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A347-34F8-4D80-A58D-64BC61BB9D6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D3DB-0912-41B3-AB49-F2169FA59D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2144" y="4293096"/>
            <a:ext cx="154878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68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A347-34F8-4D80-A58D-64BC61BB9D6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D3DB-0912-41B3-AB49-F2169FA59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8710736" cy="26642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Десятое </a:t>
            </a:r>
            <a: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декабря.</a:t>
            </a:r>
            <a:b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Классная работа.</a:t>
            </a: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338086"/>
            <a:ext cx="6660232" cy="2976736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«Имя существительное» – </a:t>
            </a:r>
          </a:p>
          <a:p>
            <a:pPr algn="l"/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Тема исключительная.</a:t>
            </a:r>
          </a:p>
          <a:p>
            <a:pPr algn="l"/>
            <a:r>
              <a:rPr lang="ru-RU" sz="3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Е</a:t>
            </a:r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ё нам надо повторить,</a:t>
            </a:r>
          </a:p>
          <a:p>
            <a:pPr algn="l"/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Чтоб орфограммы не забыть.</a:t>
            </a:r>
            <a:endParaRPr lang="ru-RU" sz="30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0648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«Подъеланская средняя общеобразовательная школа»</a:t>
            </a:r>
            <a:endParaRPr lang="ru-RU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6309320"/>
            <a:ext cx="493204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Автор презентации Мойсеева Е.И., учитель русского языка и литературы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0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400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636912"/>
            <a:ext cx="5472608" cy="34892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Ответить на вопросы стр. 108 – подготовиться к зачёту и тестированию.</a:t>
            </a:r>
            <a:endParaRPr lang="ru-RU" b="1" dirty="0" smtClean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2. Упражнение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261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или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266–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одно на выбор.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Для презентаций\school\анимация школа\7964210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-315416"/>
            <a:ext cx="2751950" cy="371655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8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060848"/>
            <a:ext cx="5904656" cy="4536504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прозвучала трель звонка,</a:t>
            </a:r>
          </a:p>
          <a:p>
            <a:pPr marL="0" indent="0" algn="ctr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Расстаться нам уже пора!</a:t>
            </a:r>
          </a:p>
          <a:p>
            <a:pPr marL="0" indent="0" algn="ctr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учебный </a:t>
            </a:r>
            <a:r>
              <a:rPr lang="ru-RU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труд награда:</a:t>
            </a:r>
            <a:endPara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Перемена 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– нам 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отр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ада.</a:t>
            </a:r>
            <a:endPara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User\Desktop\Для презентаций\school\анимация школа\5671667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2018959" cy="24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2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472608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Задачи урока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6480720" cy="4525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Повторить уже изученные сведения об имени существительном;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Повторить орфографические правила, касающиеся имени существительного;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…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978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1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72808" cy="778098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Синтаксическая пятиминутка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44824"/>
            <a:ext cx="6552728" cy="46085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Дельфины с увл..чением играют в мяч..  </a:t>
            </a:r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онят его по поверхн..сти ба(с,сс)ейна  бр..сают в сетку прыгают через обруч..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- Сделайте синтаксический разбор предложения.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- Выполните морфологический разбор любого существительного из данного предложения.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9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048672" cy="994122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Реши кроссворд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99"/>
            <a:ext cx="3047822" cy="506916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Ловкий, проникающий всюду человек.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Тот, кто любит затевать драки, ссоры.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Пройдоха, плут.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Тот, кто пьянствует.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Пронырливый, жуликоватый человек. </a:t>
            </a:r>
          </a:p>
          <a:p>
            <a:pPr marL="514350" indent="-514350" algn="just">
              <a:buAutoNum type="arabicParenR"/>
            </a:pPr>
            <a:endParaRPr lang="ru-RU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340768"/>
            <a:ext cx="6480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340768"/>
            <a:ext cx="6480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340768"/>
            <a:ext cx="64807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340768"/>
            <a:ext cx="7200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340768"/>
            <a:ext cx="7200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1340768"/>
            <a:ext cx="6480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1340768"/>
            <a:ext cx="6480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060848"/>
            <a:ext cx="6480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2060848"/>
            <a:ext cx="6480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060848"/>
            <a:ext cx="64807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2060848"/>
            <a:ext cx="7200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7200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2060848"/>
            <a:ext cx="6480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96336" y="2060848"/>
            <a:ext cx="6480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96336" y="2780928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44408" y="2780928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2780928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2780928"/>
            <a:ext cx="7200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780928"/>
            <a:ext cx="7200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2780928"/>
            <a:ext cx="64807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11960" y="2780928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63888" y="2780928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15816" y="2780928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3429000"/>
            <a:ext cx="57606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15816" y="3429000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63888" y="3429000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3429000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60032" y="3429000"/>
            <a:ext cx="64807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08104" y="3429000"/>
            <a:ext cx="7200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8184" y="3429000"/>
            <a:ext cx="7200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15816" y="4077072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63888" y="4077072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211960" y="4077072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0032" y="4077072"/>
            <a:ext cx="64807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4077072"/>
            <a:ext cx="7200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228184" y="4077072"/>
            <a:ext cx="7200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48264" y="4077072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596336" y="4077072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63888" y="1340768"/>
            <a:ext cx="4680520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   Р    О     Н    Ы    Р   А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63888" y="2060848"/>
            <a:ext cx="46805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   А    Б   И    Я    К    А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15816" y="2780928"/>
            <a:ext cx="59766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   Р   О   Щ   Е    Л     Ы    Г    А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95736" y="3429000"/>
            <a:ext cx="47525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   Ь    Я    Н   И    Ц    А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71800" y="4077072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    Р    О    Й     Д    О    Х   А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95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624736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Спишите , вставляя пропущенные буквы в окончания существительных. Окончания выделите, определите падеж существительных.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	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Из истори.., по макушк.., принц..м, без Дарь.., от гордост.., про тюлене..й, за калач..м, от пыл.., на мачт.., под каланч..й.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0"/>
            <a:ext cx="6192688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08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6748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24744"/>
            <a:ext cx="6120680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	Раскройте скобки и запишите текст.</a:t>
            </a:r>
            <a:endPara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	Заканчивается зима. 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Скоро я смогу пойти гулять без (тёплый пальто). А пока я одену его и пойду  в кинотеатр. Там сейчас идёт много (интересное кино). Я буду смотреть (экранизация роман Виктор Гюго). А завтра мы с папой пойдём в зоопарк. Я хочу увидеть (маленький пони), (серый шимпанзе), (верблюд). Хотелось бы посмотреть на (птицы). Ведь в зоопарке много (попугаи какаду), (колибри).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81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034" y="1022145"/>
            <a:ext cx="612068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Составьте предложения со следующими существительными:</a:t>
            </a:r>
          </a:p>
          <a:p>
            <a:pPr marL="0" indent="0" algn="just">
              <a:buNone/>
            </a:pPr>
            <a:endParaRPr lang="ru-RU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Осло, Верди, СМИ, ГЭС, МТС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356" y="1419523"/>
            <a:ext cx="6576036" cy="5249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740"/>
            <a:ext cx="6748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083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24744"/>
            <a:ext cx="6336704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Спишите, раскрывая скобки:</a:t>
            </a:r>
          </a:p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Он проявил (не)решительность, а трусость.</a:t>
            </a:r>
          </a:p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Невозможно терпеть такую (не)справедливость.</a:t>
            </a:r>
          </a:p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Он ощущал себя (не)вольником.</a:t>
            </a:r>
          </a:p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Его огорчали (не)двойки по русскому языку и математике. (Не)родители приучили его к такой (не)ряшливости.</a:t>
            </a:r>
          </a:p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 такое (не)настье (не)поможет и зонт.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6748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6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урока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048672" cy="45259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Всё ли запланированное выполнили?</a:t>
            </a:r>
          </a:p>
          <a:p>
            <a:pPr algn="just">
              <a:buFontTx/>
              <a:buChar char="-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Все задачи решили?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52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304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Десятое декабря. Классная работа. </vt:lpstr>
      <vt:lpstr>Задачи урока</vt:lpstr>
      <vt:lpstr>Синтаксическая пятиминутка</vt:lpstr>
      <vt:lpstr>Реши 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урока</vt:lpstr>
      <vt:lpstr>Домашнее задание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2014-11-23T14:54:20Z</dcterms:created>
  <dcterms:modified xsi:type="dcterms:W3CDTF">2014-12-09T15:05:41Z</dcterms:modified>
</cp:coreProperties>
</file>