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0" r:id="rId7"/>
    <p:sldId id="261" r:id="rId8"/>
    <p:sldId id="262" r:id="rId9"/>
    <p:sldId id="269" r:id="rId10"/>
    <p:sldId id="271" r:id="rId11"/>
    <p:sldId id="272" r:id="rId12"/>
    <p:sldId id="263" r:id="rId13"/>
    <p:sldId id="264" r:id="rId14"/>
    <p:sldId id="273" r:id="rId15"/>
    <p:sldId id="274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A347-34F8-4D80-A58D-64BC61BB9D6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D3DB-0912-41B3-AB49-F2169FA59D9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43">
                        <a14:foregroundMark x1="27602" y1="23810" x2="23982" y2="44286"/>
                        <a14:foregroundMark x1="50679" y1="38095" x2="50679" y2="38095"/>
                        <a14:foregroundMark x1="52036" y1="38571" x2="54751" y2="29048"/>
                        <a14:foregroundMark x1="51131" y1="39048" x2="56109" y2="45238"/>
                        <a14:foregroundMark x1="45249" y1="62857" x2="49774" y2="45238"/>
                        <a14:foregroundMark x1="35294" y1="36667" x2="35294" y2="36667"/>
                        <a14:foregroundMark x1="34389" y1="38095" x2="38462" y2="28571"/>
                        <a14:foregroundMark x1="44344" y1="43333" x2="43439" y2="3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254769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762" l="9774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2" y="29964"/>
            <a:ext cx="1334046" cy="2192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343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A347-34F8-4D80-A58D-64BC61BB9D6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D3DB-0912-41B3-AB49-F2169FA59D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2144" y="4293096"/>
            <a:ext cx="154878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685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A347-34F8-4D80-A58D-64BC61BB9D64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D3DB-0912-41B3-AB49-F2169FA59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vu06-017-pravopisanie_ne_s_suschestvitelnymi.wm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710736" cy="194421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Четвёртое декабря.</a:t>
            </a:r>
            <a:b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Классная работа.</a:t>
            </a: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338086"/>
            <a:ext cx="6660232" cy="2976736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Всегда нам интересно новое открыть</a:t>
            </a:r>
          </a:p>
          <a:p>
            <a:pPr algn="l"/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И на своём уроке хозяевами быть.</a:t>
            </a:r>
          </a:p>
          <a:p>
            <a:pPr algn="l"/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Но не забудь о старом, новое узнав, -</a:t>
            </a:r>
          </a:p>
          <a:p>
            <a:pPr algn="l"/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Таков закон урока и его состав.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0648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«Подъеланская средняя общеобразовательная школа»</a:t>
            </a:r>
            <a:endParaRPr lang="ru-RU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6309320"/>
            <a:ext cx="493204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Автор презентации Мойсеева Е.И., учитель русского языка и литературы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03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472608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Задачи урока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6480720" cy="5069160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Повторить теоретические сведения об имени существительном;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Повторить орфографические правила, касающиеся имени существительного;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Научиться отличать НЕ-приставку от НЕ-частицы и НЕ-части корня в именах существительных;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…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49281"/>
            <a:ext cx="889454" cy="8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8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688632" cy="114300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Проанализируйте предложения</a:t>
            </a: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556792"/>
            <a:ext cx="6336704" cy="424847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Он говорил явную </a:t>
            </a:r>
            <a:r>
              <a:rPr lang="ru-RU" sz="3600" b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неп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равду.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  нас  рычал   </a:t>
            </a:r>
            <a:r>
              <a:rPr lang="ru-RU" sz="3600" b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   т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игр.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Люда – настоящая </a:t>
            </a:r>
            <a:r>
              <a:rPr lang="ru-RU" sz="3600" b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нер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яха.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Он говорил нам на уроке </a:t>
            </a:r>
            <a:r>
              <a:rPr lang="ru-RU" sz="3600" b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 п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равду, а ложь.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098" name="Picture 2" descr="C:\Users\User\Desktop\Для презентаций\school\анимация школа\5689646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90042"/>
            <a:ext cx="2016224" cy="11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35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976664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Учебник!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060848"/>
            <a:ext cx="6552728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Читаем учебник на стр. 100</a:t>
            </a:r>
          </a:p>
          <a:p>
            <a:pPr marL="0" indent="0" algn="just">
              <a:buNone/>
            </a:pPr>
            <a:endParaRPr lang="ru-RU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hlinkClick r:id="rId2" action="ppaction://hlinkfile"/>
              </a:rPr>
              <a:t>Видеоурок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algn="just">
              <a:buFontTx/>
              <a:buChar char="-"/>
            </a:pPr>
            <a:r>
              <a:rPr lang="ru-RU" sz="35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Упражнение 237 - 238.</a:t>
            </a:r>
            <a:endParaRPr lang="ru-RU" sz="35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96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5832648" cy="72008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Закрепим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048672" cy="499715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синонимы без НЕ: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Несчастье, неправда, недруг, недоверчивость, нерешительность, непорядок, нездоровье, невежество.</a:t>
            </a:r>
          </a:p>
        </p:txBody>
      </p:sp>
    </p:spTree>
    <p:extLst>
      <p:ext uri="{BB962C8B-B14F-4D97-AF65-F5344CB8AC3E}">
        <p14:creationId xmlns:p14="http://schemas.microsoft.com/office/powerpoint/2010/main" val="243705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5832648" cy="72008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Закрепим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5904656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Дополните предложения: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Непогода помешала ...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2) Нездоровье – это …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3) Не погода виновата, а …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4) Не здоровье, а …</a:t>
            </a:r>
          </a:p>
          <a:p>
            <a:pPr marL="0" indent="0" algn="just">
              <a:buNone/>
            </a:pPr>
            <a:endParaRPr lang="ru-RU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1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5832648" cy="72008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Закрепим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6048672" cy="53285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Распределите слова по столбикам: 1) всегда с НЕ слитно, 2) с НЕ как слитно, так и раздельно:</a:t>
            </a:r>
          </a:p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(Не)приятель, (не)видаль, (не)правда, (не)ловкость, (не)счастье, (не)ряха, (не)воля, (не)дочёт, (не)мощь, (не)дотёпа, (не)вольник, (не)вежда, (не)нависть, (не)домогание, (не)годование, (не)понимание.</a:t>
            </a:r>
          </a:p>
          <a:p>
            <a:pPr marL="0" indent="0" algn="just">
              <a:buNone/>
            </a:pPr>
            <a:endParaRPr lang="ru-RU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55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урока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048672" cy="45259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Всё ли запланированное выполнили?</a:t>
            </a:r>
          </a:p>
          <a:p>
            <a:pPr algn="just">
              <a:buFontTx/>
              <a:buChar char="-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Все задачи решили?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52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400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636912"/>
            <a:ext cx="5472608" cy="34892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Выучить параграф 43.</a:t>
            </a:r>
          </a:p>
          <a:p>
            <a:pPr marL="0" indent="0">
              <a:buNone/>
            </a:pPr>
            <a:endParaRPr lang="ru-RU" b="1" dirty="0" smtClean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2. Упражнение 240 или 241– одно на выбор.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Для презентаций\school\анимация школа\7964210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-315416"/>
            <a:ext cx="2751950" cy="371655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8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060848"/>
            <a:ext cx="5904656" cy="4536504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прозвучала трель звонка,</a:t>
            </a:r>
          </a:p>
          <a:p>
            <a:pPr marL="0" indent="0" algn="ctr"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Расстаться нам уже пора!</a:t>
            </a:r>
          </a:p>
          <a:p>
            <a:pPr marL="0" indent="0" algn="ctr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Перемена – нам награда,</a:t>
            </a:r>
          </a:p>
          <a:p>
            <a:pPr marL="0" indent="0" algn="ctr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 учебный труд отрада.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User\Desktop\Для презентаций\school\анимация школа\5671667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2018959" cy="24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22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472608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Задачи урока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6480720" cy="4525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Повторить уже изученные сведения об имени существительном;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Повторить орфографические правила, касающиеся имени существительного;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…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11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048672" cy="994122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Повторение – мать учения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6480720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1. Укажите пример с ошибкой в образовании формы имени существительного: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Широкая   Миссисипи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Сладкий   капучино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Решающий   пенальти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Шёлковая   тюль</a:t>
            </a:r>
          </a:p>
        </p:txBody>
      </p:sp>
    </p:spTree>
    <p:extLst>
      <p:ext uri="{BB962C8B-B14F-4D97-AF65-F5344CB8AC3E}">
        <p14:creationId xmlns:p14="http://schemas.microsoft.com/office/powerpoint/2010/main" val="3781795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192688" cy="778098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– мать учения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44824"/>
            <a:ext cx="6552728" cy="38884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2. Укажите пример с ошибкой в образовании формы имени существительного: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Красивый  Баку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Умная шимпанзе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Новое шоссе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entury" panose="02040604050505020304" pitchFamily="18" charset="0"/>
              </a:rPr>
              <a:t>Свежая брокколи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96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624736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Укажите пример с ошибкой в образовании формы имени существительного:</a:t>
            </a:r>
          </a:p>
          <a:p>
            <a:pPr marL="514350" indent="-514350" algn="just">
              <a:buAutoNum type="arabicParenR"/>
            </a:pP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Ч</a:t>
            </a: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ёрное кофе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Серый кенгуру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Древний Тбилиси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Солнечный Сочи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0"/>
            <a:ext cx="6192688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08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6748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24744"/>
            <a:ext cx="6120680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4. Укажите пример с ошибкой в образовании формы имени существительного: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1) Много яблоков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2) Шкафы для кухонь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3) Несколько полотенец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4) Мощные компьютеры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81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034" y="1022145"/>
            <a:ext cx="6120680" cy="56166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5. </a:t>
            </a:r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У</a:t>
            </a: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кажите пример, в котором допущены ошибки в грамматических формах имён существительных: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Цветов – существ., нариц., неодуш., 2 скл., м.р., мн.ч., Р.п.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Грядок – существ., нариц., неодуш., 1 скл., ж.р., мн.ч., Р.п.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(От) вороны – существ., собств., одуш., ж.р., ед.ч., В.п.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(В) грязь – существ., нариц., неодуш., ж.р., 3 скл., ед.ч., В.п.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356" y="1419523"/>
            <a:ext cx="6576036" cy="5249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740"/>
            <a:ext cx="6748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083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688632" cy="114300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Проанализируйте предложения</a:t>
            </a: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556792"/>
            <a:ext cx="6336704" cy="424847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Он говорил явную </a:t>
            </a:r>
            <a:r>
              <a:rPr lang="ru-RU" sz="3600" b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неп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равду.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  нас  рычал   </a:t>
            </a:r>
            <a:r>
              <a:rPr lang="ru-RU" sz="3600" b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   т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игр.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Люда – настоящая </a:t>
            </a:r>
            <a:r>
              <a:rPr lang="ru-RU" sz="3600" b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нер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яха.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Он говорил нам на уроке </a:t>
            </a:r>
            <a:r>
              <a:rPr lang="ru-RU" sz="3600" b="1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 п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равду, а ложь.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098" name="Picture 2" descr="C:\Users\User\Desktop\Для презентаций\school\анимация школа\5689646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90042"/>
            <a:ext cx="2016224" cy="11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67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710736" cy="216024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Двадцать шестое ноября.</a:t>
            </a:r>
            <a:b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Классная работа.</a:t>
            </a:r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Написание  НЕ  с существительными.</a:t>
            </a:r>
            <a:endParaRPr lang="ru-RU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7380312" cy="1296144"/>
          </a:xfrm>
        </p:spPr>
        <p:txBody>
          <a:bodyPr>
            <a:normAutofit/>
          </a:bodyPr>
          <a:lstStyle/>
          <a:p>
            <a:pPr lvl="0" algn="l"/>
            <a:r>
              <a:rPr lang="ru-RU" sz="3000" b="1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C00000"/>
                </a:solidFill>
              </a:rPr>
              <a:t>Всегда нам интересно новое открыть</a:t>
            </a:r>
          </a:p>
          <a:p>
            <a:pPr lvl="0" algn="l"/>
            <a:r>
              <a:rPr lang="ru-RU" sz="3000" b="1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C00000"/>
                </a:solidFill>
              </a:rPr>
              <a:t>И на своём уроке хозяевами быть.</a:t>
            </a:r>
          </a:p>
          <a:p>
            <a:pPr algn="l"/>
            <a:endParaRPr lang="ru-RU" sz="30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0648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«Подъеланская средняя общеобразовательная школа»</a:t>
            </a:r>
            <a:endParaRPr lang="ru-RU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6309320"/>
            <a:ext cx="493204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Авторт презентации Мойсеева Е.И., учитель русского языка и литературы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5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466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Четвёртое декабря. Классная работа. </vt:lpstr>
      <vt:lpstr>Задачи урока</vt:lpstr>
      <vt:lpstr>Повторение – мать учения</vt:lpstr>
      <vt:lpstr>Повторение – мать учения</vt:lpstr>
      <vt:lpstr>Презентация PowerPoint</vt:lpstr>
      <vt:lpstr>Презентация PowerPoint</vt:lpstr>
      <vt:lpstr>Презентация PowerPoint</vt:lpstr>
      <vt:lpstr>Проанализируйте предложения</vt:lpstr>
      <vt:lpstr>Двадцать шестое ноября. Классная работа. Написание  НЕ  с существительными.</vt:lpstr>
      <vt:lpstr>Задачи урока</vt:lpstr>
      <vt:lpstr>Проанализируйте предложения</vt:lpstr>
      <vt:lpstr>Внимание! Учебник!</vt:lpstr>
      <vt:lpstr>Закрепим</vt:lpstr>
      <vt:lpstr>Закрепим</vt:lpstr>
      <vt:lpstr>Закрепим</vt:lpstr>
      <vt:lpstr>Итоги урока</vt:lpstr>
      <vt:lpstr>Домашнее задание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2014-11-23T14:54:20Z</dcterms:created>
  <dcterms:modified xsi:type="dcterms:W3CDTF">2014-12-04T15:36:08Z</dcterms:modified>
</cp:coreProperties>
</file>