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405_101521.jpg"/>
          <p:cNvPicPr>
            <a:picLocks noChangeAspect="1"/>
          </p:cNvPicPr>
          <p:nvPr/>
        </p:nvPicPr>
        <p:blipFill>
          <a:blip r:embed="rId2" cstate="print"/>
          <a:srcRect l="7165" t="4166" r="10119" b="21875"/>
          <a:stretch>
            <a:fillRect/>
          </a:stretch>
        </p:blipFill>
        <p:spPr>
          <a:xfrm>
            <a:off x="428596" y="2000240"/>
            <a:ext cx="292996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868" y="2143116"/>
            <a:ext cx="5143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	Учебник </a:t>
            </a:r>
            <a:r>
              <a:rPr lang="ru-RU" dirty="0" smtClean="0">
                <a:solidFill>
                  <a:srgbClr val="002060"/>
                </a:solidFill>
              </a:rPr>
              <a:t>«Русский язык» под ред. Т.А. </a:t>
            </a:r>
            <a:r>
              <a:rPr lang="ru-RU" dirty="0" err="1" smtClean="0">
                <a:solidFill>
                  <a:srgbClr val="002060"/>
                </a:solidFill>
              </a:rPr>
              <a:t>Ладыженской</a:t>
            </a:r>
            <a:r>
              <a:rPr lang="ru-RU" dirty="0" smtClean="0">
                <a:solidFill>
                  <a:srgbClr val="002060"/>
                </a:solidFill>
              </a:rPr>
              <a:t> состоит из  2-х частей. Учебник содержит теоретические сведения и задания по морфологии, синтаксису, пунктуации и культуре речи. Предусматривает системное повторение ранее изученных разделов.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	Доступные </a:t>
            </a:r>
            <a:r>
              <a:rPr lang="ru-RU" dirty="0" smtClean="0">
                <a:solidFill>
                  <a:srgbClr val="002060"/>
                </a:solidFill>
              </a:rPr>
              <a:t>упражнения, обилие интересных заданий, </a:t>
            </a:r>
            <a:r>
              <a:rPr lang="ru-RU" dirty="0" smtClean="0">
                <a:solidFill>
                  <a:srgbClr val="002060"/>
                </a:solidFill>
              </a:rPr>
              <a:t>дополнительных </a:t>
            </a:r>
            <a:r>
              <a:rPr lang="ru-RU" dirty="0" smtClean="0">
                <a:solidFill>
                  <a:srgbClr val="002060"/>
                </a:solidFill>
              </a:rPr>
              <a:t>материалов, </a:t>
            </a:r>
            <a:r>
              <a:rPr lang="ru-RU" dirty="0" smtClean="0">
                <a:solidFill>
                  <a:srgbClr val="002060"/>
                </a:solidFill>
              </a:rPr>
              <a:t>иллюстраций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книге удобно ориентироваться и учителям, и детям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290"/>
            <a:ext cx="6655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</a:t>
            </a:r>
          </a:p>
          <a:p>
            <a:pPr algn="ctr"/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 УМК по русскому языку </a:t>
            </a:r>
          </a:p>
          <a:p>
            <a:pPr algn="ctr"/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 ред. Т.А. </a:t>
            </a:r>
            <a:r>
              <a:rPr lang="ru-RU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Ладыженской</a:t>
            </a:r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М.Т. Баранова и др.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405_101603.jpg"/>
          <p:cNvPicPr>
            <a:picLocks noChangeAspect="1"/>
          </p:cNvPicPr>
          <p:nvPr/>
        </p:nvPicPr>
        <p:blipFill>
          <a:blip r:embed="rId2" cstate="print"/>
          <a:srcRect l="4210" t="7291" r="7165" b="42708"/>
          <a:stretch>
            <a:fillRect/>
          </a:stretch>
        </p:blipFill>
        <p:spPr>
          <a:xfrm rot="4581715">
            <a:off x="214282" y="1571612"/>
            <a:ext cx="4286280" cy="3429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4810" y="12144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Задания повышенной сложности, творческие задания, задания по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развитию речи, игрового характера, задания по речевому  этикету выделены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специальным значком.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0405_101647.jpg"/>
          <p:cNvPicPr>
            <a:picLocks noChangeAspect="1"/>
          </p:cNvPicPr>
          <p:nvPr/>
        </p:nvPicPr>
        <p:blipFill>
          <a:blip r:embed="rId2" cstate="print"/>
          <a:srcRect l="11596" t="2083" r="11596" b="26041"/>
          <a:stretch>
            <a:fillRect/>
          </a:stretch>
        </p:blipFill>
        <p:spPr>
          <a:xfrm>
            <a:off x="642910" y="785794"/>
            <a:ext cx="3714776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857232"/>
            <a:ext cx="39290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комплект входит и рабочая тетрадь, в которой практические задания требуют повторения теоретического материала.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0140405_102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66551">
            <a:off x="5500950" y="2675258"/>
            <a:ext cx="2398080" cy="340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10" y="1071546"/>
            <a:ext cx="35718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Сборник диктантов по русскому языку содержит диктанты по всем разделам курса русского языка 5-го класса. Для каждой изученной темы предложены разные виды диктантов: словарные, выборочные, распределительные, цифровые и творческие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0140405_101735.jpg"/>
          <p:cNvPicPr>
            <a:picLocks noChangeAspect="1"/>
          </p:cNvPicPr>
          <p:nvPr/>
        </p:nvPicPr>
        <p:blipFill>
          <a:blip r:embed="rId2" cstate="print"/>
          <a:srcRect l="18981" t="7291" r="13073" b="21875"/>
          <a:stretch>
            <a:fillRect/>
          </a:stretch>
        </p:blipFill>
        <p:spPr>
          <a:xfrm>
            <a:off x="4714875" y="928670"/>
            <a:ext cx="3415367" cy="473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92</Words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4</cp:revision>
  <dcterms:created xsi:type="dcterms:W3CDTF">2014-04-05T06:18:17Z</dcterms:created>
  <dcterms:modified xsi:type="dcterms:W3CDTF">2014-04-05T06:40:22Z</dcterms:modified>
</cp:coreProperties>
</file>