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4" r:id="rId9"/>
    <p:sldId id="261" r:id="rId10"/>
    <p:sldId id="262" r:id="rId11"/>
    <p:sldId id="266" r:id="rId12"/>
    <p:sldId id="267" r:id="rId13"/>
    <p:sldId id="265" r:id="rId14"/>
    <p:sldId id="268" r:id="rId15"/>
    <p:sldId id="269" r:id="rId16"/>
    <p:sldId id="271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0810" autoAdjust="0"/>
    <p:restoredTop sz="98697" autoAdjust="0"/>
  </p:normalViewPr>
  <p:slideViewPr>
    <p:cSldViewPr>
      <p:cViewPr>
        <p:scale>
          <a:sx n="73" d="100"/>
          <a:sy n="73" d="100"/>
        </p:scale>
        <p:origin x="-176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BD179-0EAA-4760-BB2F-0B1F0DD8372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77056-BFCA-4477-ABC8-043B2E4F0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7056-BFCA-4477-ABC8-043B2E4F001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7056-BFCA-4477-ABC8-043B2E4F001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Мой край родной»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оманов\Desktop\Варук-родник\DSC037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514" y="188640"/>
            <a:ext cx="8878957" cy="6480720"/>
          </a:xfrm>
          <a:prstGeom prst="rect">
            <a:avLst/>
          </a:prstGeom>
          <a:noFill/>
        </p:spPr>
      </p:pic>
      <p:pic>
        <p:nvPicPr>
          <p:cNvPr id="1027" name="Picture 3" descr="C:\Users\романов\Desktop\Варук-родник\DSC037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404664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 Мой край родной»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32040" y="548680"/>
            <a:ext cx="4005226" cy="9361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Варвары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родионовны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настоящее время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764704"/>
            <a:ext cx="3888432" cy="5184575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Часто стала ходить Варвара  к роднику: пила воду, умывалась, стирала этой водой свое белье. Прожила  Варвара Родионовна (1856 г.р.) почти до ста лет и никогда не болела. Слыла  в деревне мастерицей.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романов\Desktop\Варук-родник\IMG_20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772816"/>
            <a:ext cx="4464496" cy="3525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романов\Desktop\Варук-родник\DSC037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романов\Desktop\Варук-родник\DSC037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042792" cy="5339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16016" y="836712"/>
            <a:ext cx="4199384" cy="518457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жители, особенно пожилые люди пользуются этой водой, считая ее целебной, мы тоже ее набрали. Болеть не будем.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романов\Desktop\Варук-родник\DSC038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476672"/>
            <a:ext cx="3600400" cy="2708920"/>
          </a:xfrm>
          <a:prstGeom prst="rect">
            <a:avLst/>
          </a:prstGeom>
          <a:noFill/>
        </p:spPr>
      </p:pic>
      <p:pic>
        <p:nvPicPr>
          <p:cNvPr id="25603" name="Picture 3" descr="C:\Users\романов\Desktop\Варук-родник\DSC038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501008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Красота Щельяюра - Кедровник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9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оманов\Desktop\Варук-родник\DSC038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12776"/>
            <a:ext cx="8208912" cy="494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единственный кедровник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Ижемском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романов\Desktop\Варук-родник\DSC03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Фотографии на память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романов\Desktop\Варук-родник\DSC038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268760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6" name="Picture 10" descr="C:\Users\романов\Desktop\Варук-родник\DSC038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2924944"/>
            <a:ext cx="4263008" cy="3197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романов\Desktop\Варук-родник\DSC038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40668"/>
            <a:ext cx="8352929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flipH="1">
            <a:off x="8748464" y="1600200"/>
            <a:ext cx="1584176" cy="38864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4035"/>
            <a:ext cx="8352928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Викторина : « Земля – наш дом родной»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 образования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Ижемского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района.(1929г)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населения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Ижемского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района.(17716)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населенных пунктов 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Ижемском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районе?(34)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каком году был основан поселок Щельяюр?.(1762г)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возникла деревня Вертеп?(1873г)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Щельяюр был так назван?.(несколько ниже поселка начинаются крутые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горы,поэтому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назван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Щель-я-юр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километре от деревни Вертеп находится родник, называется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Варук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родник, почему его так назвали?( в честь Варвары Родионовны , которая в детстве обнаружила этот родник)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нельзя сжигать мусор, особенно пластмассы?(образуются ядовитые газы)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Полезно ли в быту использовать освежители? (Применять нужно осторожно, потому что у некоторых людей возможны аллергические реакции)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11Какое растение более других очищает воздух в помещении?(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хлорофитум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Какой тяжелый металл сбрасывается в почву и воду при производстве нефтепродуктов?.(свинец)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чему может привести увеличение концентрации углекислого газа в атмосфере?(парниковому эффекту)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опасные для здоровья ионы выделяются при разрушении люминесцентных ламп?(ртути)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Самыми распространенными заболеваниями, которые возникают в результате ухудшения экологической обстановки, являются …? (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сердечно-сосудистые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онкологические)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Первое место по суммарному объему выбросов вредных веществ в атмосферу занимает…(автотранспорт)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Бутылка или банка из пластмассы, брошенная в лесу, пролежит без изменений…(более 100 лет)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самый главный враг леса?(огонь)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санитаров леса?(волки, дятлы, муравьи)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нельзя делать в лесу?(Кричать, разорять гнезда, мусорить и т.д.)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 Всемирного дня охраны окружающей среды?(5 июня с 1973г)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состояние полного физического благополучия?(здоровье)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Совсем недавно закончился нефтяной патруль Гринпис в Республике Коми. Всего за 2 недели было обнаружено более 200 разливов в нефти! Их площадь превышает 1,3 кв. км. и это только в небольшом регионе на границе Коми и Ненецкого округов. Почему «черное золото» может принести большую беду человечеству?(нефть, попавшая в водоемы может вызвать бедствия глобального масштаба затрагивающую всю экосистему 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страну, в которой был принят первый в истории закон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юб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охране окружающей среды? (Англия)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оболочка Земли, населенная живыми существами?( биосфера)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этим растением связано много суеверий и обычаев .У многих народов оно символ вечной жизни. Североамериканские индейцы своих больных туберкулезом надолго помещали в его заросли, не позволяли выходить оттуда до полного выздоровления. На Руси ветви его, освященные в церкви крепили под потолком, в хлевах, считая это защитой от злых духов. О каком растении идет речь?(можжевельник)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83568" y="612844"/>
            <a:ext cx="84604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Викторина : «Земля – наш дом родной»  для учащихся 3-4 классов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Насекомые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Назовите самое трудолюбивое насекомое.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Сколько точек на спине у божьей коровки?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Какой жук – пожиратель картошки прибыл к нам из Колорадо?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Какие насекомые переносят различные заболевания?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Какое насекомое очень сильно надоедает нам летом?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Деревья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Как можно узнать возраст дерева?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Это дерево называют пионером, так как оно может расти везде (даже на старых деревьях).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Какое дерево не гниет и его обычно кладут на фундамент дома?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Какие деревья растут в наших лесах?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По какому хвойному дереву можно 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воздухаузнать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загрязненности?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1.Какая птица рождается в чужом гнезде?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Назовите самую маленькую птицу 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Какие птицы не летают?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Какая птичка прилетает к нам весной первой?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Какую птицу называют лесным доктором?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Животные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1.Назовите животных, которые обитают в наших лесах?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Каких домашних животных вы знаете?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Какое животное называют «хвостатым  инженером?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Какое животное коми народ называют « царем тайги»?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Назовите пятерку самых «умных» животных? (обезьяна, слон, дельфин, собака, медведь)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1.Какой цветок первым появляется из-под снега?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 каком цветке девочки гадают?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3.Какой цветок носит имя мальчика?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Про какой цветок никогда не забудешь?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Какой цветок может пускать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парашютики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302501"/>
            <a:ext cx="813690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декады: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1.Экскурсия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Ижемский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краеведческий музей по теме 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Облик старой Ижмы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(8-11кл.)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2.Экскурсия в Вертеп  местечко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Варварин родник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(8-11кл.)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Экскурсия в поселок Щельяюр в местечко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Кедровник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( 8-11кл.)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Фотоакция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 не должно быть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выпустить плакаты по фотографиям.(5-11кл.)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5.Викторина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дом родной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(3- 11кл.)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6.Олимпиады (5-11кл.)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Составить проект изучения местечка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 вор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686800" cy="18722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Экскурсия                                                         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ижемскИй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краеведческий  музей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Облик старой 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ижмы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романов\Desktop\музей\DSC037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5596" y="2852936"/>
            <a:ext cx="3914356" cy="2921155"/>
          </a:xfrm>
          <a:prstGeom prst="rect">
            <a:avLst/>
          </a:prstGeom>
          <a:noFill/>
        </p:spPr>
      </p:pic>
      <p:pic>
        <p:nvPicPr>
          <p:cNvPr id="18436" name="Picture 4" descr="C:\Users\романов\Desktop\музей\DSC037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852936"/>
            <a:ext cx="3278423" cy="2833386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4005064"/>
            <a:ext cx="4343400" cy="2319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романов\Desktop\музей\DSC037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романов\Desktop\музей\DSC037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Едем на экскурсию в вертеп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романов\Desktop\Варук-родник\DSC037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996952"/>
            <a:ext cx="4191000" cy="3143250"/>
          </a:xfrm>
          <a:prstGeom prst="rect">
            <a:avLst/>
          </a:prstGeom>
          <a:noFill/>
        </p:spPr>
      </p:pic>
      <p:pic>
        <p:nvPicPr>
          <p:cNvPr id="23555" name="Picture 3" descr="C:\Users\романов\Desktop\Варук-родник\DSC037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556792"/>
            <a:ext cx="3587824" cy="2690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76" y="5013176"/>
            <a:ext cx="8674224" cy="12819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Встретила нас, провела до родника и рассказала про него Рочева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светлана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леонидовна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романов\Desktop\Варук-родник\DSC037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233462"/>
            <a:ext cx="6048672" cy="4536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Вертеп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оманов\Desktop\Варук-родник\DSC038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4847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Варук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– родник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4131568" cy="472440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родник находится в километре от деревни Вертеп на правом берегу реки Ижма притока Шар. Назван в честь девочки, которая нашла около берега текущую к речке воду.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романов\Desktop\Варук-родник\IMG_2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700807"/>
            <a:ext cx="4464496" cy="4295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946</Words>
  <Application>Microsoft Office PowerPoint</Application>
  <PresentationFormat>Экран (4:3)</PresentationFormat>
  <Paragraphs>84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« Мой край родной»</vt:lpstr>
      <vt:lpstr>Слайд 2</vt:lpstr>
      <vt:lpstr>                           Экскурсия                                                          в ижемскИй  краеведческий  музей « Облик старой ижмы»</vt:lpstr>
      <vt:lpstr>Слайд 4</vt:lpstr>
      <vt:lpstr>Слайд 5</vt:lpstr>
      <vt:lpstr>Едем на экскурсию в вертеп</vt:lpstr>
      <vt:lpstr>Встретила нас, провела до родника и рассказала про него Рочева светлана леонидовна </vt:lpstr>
      <vt:lpstr>Вертеп</vt:lpstr>
      <vt:lpstr> «Варук – родник»</vt:lpstr>
      <vt:lpstr>Слайд 10</vt:lpstr>
      <vt:lpstr>Слайд 11</vt:lpstr>
      <vt:lpstr>Слайд 12</vt:lpstr>
      <vt:lpstr>Слайд 13</vt:lpstr>
      <vt:lpstr>Красота Щельяюра - Кедровник</vt:lpstr>
      <vt:lpstr>Это единственный кедровник в Ижемском районе</vt:lpstr>
      <vt:lpstr>Фотографии на память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Мой край родной»</dc:title>
  <dc:creator>романов</dc:creator>
  <cp:lastModifiedBy>Компьютер 4</cp:lastModifiedBy>
  <cp:revision>16</cp:revision>
  <dcterms:created xsi:type="dcterms:W3CDTF">2014-10-18T17:14:43Z</dcterms:created>
  <dcterms:modified xsi:type="dcterms:W3CDTF">2015-01-19T08:10:28Z</dcterms:modified>
</cp:coreProperties>
</file>