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67" r:id="rId6"/>
    <p:sldId id="268" r:id="rId7"/>
    <p:sldId id="269" r:id="rId8"/>
    <p:sldId id="272" r:id="rId9"/>
    <p:sldId id="259" r:id="rId10"/>
    <p:sldId id="260" r:id="rId11"/>
    <p:sldId id="264" r:id="rId12"/>
    <p:sldId id="266" r:id="rId13"/>
    <p:sldId id="265" r:id="rId14"/>
    <p:sldId id="270" r:id="rId15"/>
    <p:sldId id="273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Ученическое        самоуправление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71480"/>
            <a:ext cx="8458200" cy="4229120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Наши дети – это наша старость.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Правильное воспитание - это наша счастливая старость,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плохое воспитание – это наше будущее горе, это наши слезы,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это наша вина перед другими людьми, перед всей страной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fontAlgn="base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						А.С.Макаренко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Самоуправленческая деятельность осуществляется в разных видах: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-    участие в планировании, разработке, проведении ключевых дел коллектива;</a:t>
            </a:r>
          </a:p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-    выполнение коллективных, групповых и индивидуальных поручений;</a:t>
            </a:r>
          </a:p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-    дежурство по классу и по школе;</a:t>
            </a:r>
          </a:p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-    участие в школьных и классных мероприятиях: досуг, классные и школьные вечера, дискотеки, праздники, , спорт и спортивные мероприятия.</a:t>
            </a:r>
          </a:p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-    самообслуживание в столовой;</a:t>
            </a:r>
          </a:p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-    тимуровская работа;</a:t>
            </a:r>
          </a:p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-    уборка пришкольной территории.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9а Сана дьылы корсуьуу\DSC004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895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Николай\Рабочий стол\DSC006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_29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1040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Администратор\Мои документы\Дневник Улэ\DSC001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79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Администратор\Мои документы\Тороппут мунньа5а Апрель\SDC136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4153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357982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Высшим органом самоуправления является </a:t>
            </a:r>
            <a:r>
              <a:rPr lang="ru-RU" b="1" u="sng" dirty="0" smtClean="0">
                <a:solidFill>
                  <a:srgbClr val="002060"/>
                </a:solidFill>
                <a:latin typeface="Arial Black" pitchFamily="34" charset="0"/>
              </a:rPr>
              <a:t>классное собрание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  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   Главное назначение классного собрания – обсуждение вопросов жизни коллектива, проблем, возникающих в организации деятельности учащихся класса. Оно обеспечива­ет каждому ученику право участия в подготовке, обсуждении и принятии решений по наиболее важным вопросам жизнедеятельности класса.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  Проводим классные собрания один раз в месяц. На собрании дети учатся демократии, общению, сотрудничеству, самостоятельности и ответственности.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Можно выделить три этапа   развития самоуправления: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1-й этап развития активности – зарождение: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        Деятельность личности по добросовестному выполнению поручения формирует добросовестность к порученному делу.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2-й этап развития активности - становление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:     Выполнение общественных поручений, при которых он сам находит и использует некоторые способы его осуществления, 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3-й этап развития активности - самосовершенствование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  Ученик сам выбирает дело и определяет пути его выполнения.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Выводы: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Самоуправление в классе - необходимый компонент современного воспитания.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Самоуправление   способствует личностному   росту    школьников, развитию их ответственности и самостоятельности.   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Самоуправление способствует раскрытию школьников как мыслителей, способных прогнозировать не только свою жизнь, но и страны.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Самоуправление формирует готовность участвовать в различных  проектах.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то Евгений\IMG_2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523" t="8509" r="14688" b="29093"/>
          <a:stretch>
            <a:fillRect/>
          </a:stretch>
        </p:blipFill>
        <p:spPr>
          <a:xfrm>
            <a:off x="-28583" y="571480"/>
            <a:ext cx="9172583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Цели и задачи самоуправленческой деятельности.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  </a:t>
            </a:r>
          </a:p>
          <a:p>
            <a:pPr fontAlgn="base">
              <a:buNone/>
            </a:pPr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60000" lvl="0" indent="-3600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-привлечь каждого ребенка к участию в общественной жизни класса и школы;</a:t>
            </a:r>
          </a:p>
          <a:p>
            <a:pPr marL="360000" lvl="0" indent="-3600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-развитие у учащихся инициативы, творчества и самостоятельности;</a:t>
            </a:r>
          </a:p>
          <a:p>
            <a:pPr marL="360000" lvl="0" indent="-3600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-воспитание ответственности за порученное дело.</a:t>
            </a:r>
          </a:p>
          <a:p>
            <a:pPr marL="360000" indent="-3600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ЗАДАЧИ: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60000" lvl="0" indent="-3600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-Создание условий для самовыражения,</a:t>
            </a:r>
          </a:p>
          <a:p>
            <a:pPr marL="360000" lvl="0" indent="-3600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самоутверждения каждой личности через участие в конкретных делах класса;</a:t>
            </a:r>
          </a:p>
          <a:p>
            <a:pPr marL="360000" lvl="0" indent="-3600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-Развитие у детей организаторских и управленческих способностей, самостоятельности и ответственности</a:t>
            </a:r>
          </a:p>
          <a:p>
            <a:pPr marL="360000" lvl="0" indent="-3600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-Воспитание достойных творческих лидеров.</a:t>
            </a:r>
          </a:p>
          <a:p>
            <a:pPr marL="360000" lvl="0" indent="-3600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-Сделать школьную жизнь интересной и увлекательной, быть полезными окружающим людям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Организация самоуправления: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    Учит ребят умению руководить и подчиняться;</a:t>
            </a:r>
          </a:p>
          <a:p>
            <a:pPr lvl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    Учит быть требовательными, объективными, самостоятельными;</a:t>
            </a:r>
          </a:p>
          <a:p>
            <a:pPr lvl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    Способствует воспитанию чувства ответственности и коллективизма;</a:t>
            </a:r>
          </a:p>
          <a:p>
            <a:pPr lvl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    Создаёт условия для проявления и развития способностей каждого  ученика;</a:t>
            </a:r>
          </a:p>
          <a:p>
            <a:pPr lvl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    Даёт возможность чётко и качественно организовать работу в классе, школе.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Documents and Settings\Администратор\Мои документы\Хайыьар\SDC135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Администратор\Рабочий стол\КЛ ЧАС Семейн.реликвия\SDC139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71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Тороппуттуун бииргэ Идэ5э туьаайыы\DSC004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28660" y="0"/>
            <a:ext cx="9572660" cy="6858000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Мои документы\Фото Шаг в буд\DSC003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принципы деятельности органа самоуправления в классе: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lvl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-Принцип самостоятельности.</a:t>
            </a:r>
          </a:p>
          <a:p>
            <a:pPr lvl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-Принцип ответственности.</a:t>
            </a:r>
          </a:p>
          <a:p>
            <a:pPr lvl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-Принцип равноправия и сотрудничества.</a:t>
            </a:r>
          </a:p>
          <a:p>
            <a:pPr lvl="0"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-Принцип коллективности.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208</Words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Ученическое        самоуправление</vt:lpstr>
      <vt:lpstr>Слайд 2</vt:lpstr>
      <vt:lpstr>Цели и задачи самоуправленческой деятельности. </vt:lpstr>
      <vt:lpstr>Организация самоуправления: </vt:lpstr>
      <vt:lpstr>Слайд 5</vt:lpstr>
      <vt:lpstr>Слайд 6</vt:lpstr>
      <vt:lpstr>Слайд 7</vt:lpstr>
      <vt:lpstr>Слайд 8</vt:lpstr>
      <vt:lpstr>Основные принципы деятельности органа самоуправления в классе: </vt:lpstr>
      <vt:lpstr>Самоуправленческая деятельность осуществляется в разных видах: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Выводы: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Ученическое        самоуправление</dc:title>
  <cp:lastModifiedBy>User</cp:lastModifiedBy>
  <cp:revision>12</cp:revision>
  <dcterms:modified xsi:type="dcterms:W3CDTF">2014-07-07T13:48:19Z</dcterms:modified>
</cp:coreProperties>
</file>