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  <p:sldId id="267" r:id="rId7"/>
    <p:sldId id="264" r:id="rId8"/>
    <p:sldId id="26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commons.wikimedia.org/wiki/File:Peter_der-Grosse_1838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surwiki.ru/wiki/images/7/7f/%D0%9F%D0%B5%D1%82%D1%801_%D0%BD%D0%B0_%D0%BA%D0%BE%D0%BD%D0%B5_%D1%84%D1%80%D0%B0%D0%B3%D0%BC%D0%B5%D0%BD%D1%8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s61.radikal.ru/i173/1103/8f/3f2ff82deaa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032448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34011" y="1746059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Поэма </a:t>
            </a:r>
            <a:r>
              <a:rPr lang="ru-RU" sz="2800" b="1" dirty="0"/>
              <a:t>«Полтава». </a:t>
            </a:r>
            <a:endParaRPr lang="ru-RU" sz="2800" b="1" dirty="0" smtClean="0"/>
          </a:p>
          <a:p>
            <a:pPr algn="ctr"/>
            <a:r>
              <a:rPr lang="ru-RU" sz="2800" b="1" dirty="0"/>
              <a:t>Гражданский пафос поэмы.</a:t>
            </a:r>
          </a:p>
          <a:p>
            <a:pPr algn="ctr"/>
            <a:r>
              <a:rPr lang="ru-RU" sz="2800" b="1" dirty="0" smtClean="0"/>
              <a:t>Образ </a:t>
            </a:r>
            <a:r>
              <a:rPr lang="ru-RU" sz="2800" b="1" dirty="0"/>
              <a:t>Петра </a:t>
            </a:r>
            <a:r>
              <a:rPr lang="ru-RU" sz="2800" b="1" dirty="0" smtClean="0"/>
              <a:t>в </a:t>
            </a:r>
            <a:r>
              <a:rPr lang="ru-RU" sz="2800" b="1" dirty="0"/>
              <a:t>поэме.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89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194" name="Picture 2" descr="Пётр I Алексеевич">
            <a:hlinkClick r:id="rId2" tooltip="Пётр I Алексеевич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2364"/>
            <a:ext cx="3874720" cy="504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vitolk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2071"/>
            <a:ext cx="4032448" cy="6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vitolk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776" y="232071"/>
            <a:ext cx="4032448" cy="6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335255"/>
            <a:ext cx="3009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Пётр I Алексеевич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0642" y="360607"/>
            <a:ext cx="141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Карл </a:t>
            </a:r>
            <a:r>
              <a:rPr lang="en-US" sz="2800" b="1" dirty="0" smtClean="0">
                <a:solidFill>
                  <a:srgbClr val="C00000"/>
                </a:solidFill>
              </a:rPr>
              <a:t>XII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dic.academic.ru/pictures/wiki/files/97/cfbe67186131c3c8f8a7f5ae47218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2363"/>
            <a:ext cx="3816424" cy="504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http://armyrus.ru/forums/files/3_1289840789.jpeg_198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48"/>
            <a:ext cx="9144000" cy="69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vitolk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70049"/>
            <a:ext cx="8855968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8423" y="-6352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Полтавское сражение </a:t>
            </a:r>
          </a:p>
        </p:txBody>
      </p:sp>
    </p:spTree>
    <p:extLst>
      <p:ext uri="{BB962C8B-B14F-4D97-AF65-F5344CB8AC3E}">
        <p14:creationId xmlns:p14="http://schemas.microsoft.com/office/powerpoint/2010/main" val="2100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146" name="Picture 2" descr="Денис Мартен. «Полтавская битва» (17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vitolk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353919"/>
            <a:ext cx="59766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6419286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Д.Мартен</a:t>
            </a:r>
            <a:r>
              <a:rPr lang="ru-RU" b="1" i="1" dirty="0" smtClean="0"/>
              <a:t>  «Полтавская битва» (1726)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849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. Каравак. «Пётр I в Полтавской битве» (171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065" r="2396" b="3448"/>
          <a:stretch/>
        </p:blipFill>
        <p:spPr bwMode="auto">
          <a:xfrm>
            <a:off x="0" y="-6102"/>
            <a:ext cx="9144000" cy="68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vitolk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6353194"/>
            <a:ext cx="9252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9426" y="641856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prstClr val="black"/>
                </a:solidFill>
              </a:rPr>
              <a:t>Л.Каравак</a:t>
            </a:r>
            <a:r>
              <a:rPr lang="ru-RU" b="1" i="1" dirty="0" smtClean="0">
                <a:solidFill>
                  <a:prstClr val="black"/>
                </a:solidFill>
              </a:rPr>
              <a:t> «Петр Первый  в Полтавской битве». 1718 г.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itolk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7" y="5055523"/>
            <a:ext cx="4032448" cy="12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3588" y="520507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«Полтавская баталия». Фрагмент мозаики </a:t>
            </a:r>
            <a:r>
              <a:rPr lang="ru-RU" b="1" i="1" dirty="0" err="1" smtClean="0"/>
              <a:t>М.В.Ломоносова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040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Файл:Петр1 на коне фрагмент.jpg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6" y="404664"/>
            <a:ext cx="321308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vitolk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623797"/>
            <a:ext cx="4032448" cy="12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8064" y="577334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В. Серов. </a:t>
            </a:r>
            <a:endParaRPr lang="ru-RU" b="1" i="1" dirty="0" smtClean="0"/>
          </a:p>
          <a:p>
            <a:pPr algn="ctr"/>
            <a:r>
              <a:rPr lang="ru-RU" b="1" i="1" dirty="0" smtClean="0"/>
              <a:t>Иллюстрация </a:t>
            </a:r>
            <a:r>
              <a:rPr lang="ru-RU" b="1" i="1" dirty="0"/>
              <a:t>к поэме А. С. Пушкина «Полтава»</a:t>
            </a:r>
          </a:p>
        </p:txBody>
      </p:sp>
    </p:spTree>
    <p:extLst>
      <p:ext uri="{BB962C8B-B14F-4D97-AF65-F5344CB8AC3E}">
        <p14:creationId xmlns:p14="http://schemas.microsoft.com/office/powerpoint/2010/main" val="35932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104" name="Picture 8" descr="А. Е. Коцебу. «Полтавская побед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vitolk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429372"/>
            <a:ext cx="50720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7490" y="64590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А.Е.Коцебу</a:t>
            </a:r>
            <a:r>
              <a:rPr lang="ru-RU" b="1" i="1" dirty="0" smtClean="0"/>
              <a:t>. «Полтавская победа»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505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97E2-3FBF-45A1-AE1A-75D1C4F6355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Picture 4" descr="svitolk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093296"/>
            <a:ext cx="4032448" cy="6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66230" y="6144888"/>
            <a:ext cx="141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Карл </a:t>
            </a:r>
            <a:r>
              <a:rPr lang="en-US" sz="2800" b="1" dirty="0" smtClean="0">
                <a:solidFill>
                  <a:srgbClr val="C00000"/>
                </a:solidFill>
              </a:rPr>
              <a:t>XII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://dic.academic.ru/pictures/wiki/files/97/cfbe67186131c3c8f8a7f5ae472186b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97" y="1600200"/>
            <a:ext cx="31804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А. С. Пушкин не являлся сторонником войн. Он знал, какие беды они несут стране, народу. Но победу Петра Первого поэт приветствовал, так как от неё зависела судьба России, её роль в мире. Поэт славит русского солдата, Петра Первого.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49" y="1600200"/>
            <a:ext cx="35541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1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natalja-baranova26@rambler.ru</cp:lastModifiedBy>
  <cp:revision>7</cp:revision>
  <dcterms:created xsi:type="dcterms:W3CDTF">2014-10-08T12:54:22Z</dcterms:created>
  <dcterms:modified xsi:type="dcterms:W3CDTF">2014-10-08T19:02:10Z</dcterms:modified>
</cp:coreProperties>
</file>