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3" r:id="rId3"/>
    <p:sldId id="274" r:id="rId4"/>
    <p:sldId id="275" r:id="rId5"/>
    <p:sldId id="276" r:id="rId6"/>
    <p:sldId id="261" r:id="rId7"/>
    <p:sldId id="269" r:id="rId8"/>
    <p:sldId id="277" r:id="rId9"/>
    <p:sldId id="27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CAA956-2992-4BE0-AAFD-2A68943F37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3C0A4B-3BFD-4E8C-B2B1-FA0473E1B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некурения ещё никто не умирал!»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.Рошаль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848872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</a:t>
            </a: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–</a:t>
            </a: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вопрос</a:t>
            </a:r>
          </a:p>
          <a:p>
            <a:pPr algn="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усиливающийся кашель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першение в горле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головокружение,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тошнота,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рвота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головная боль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неприятный запах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курения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язва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заболевание периферических кровеносных сосудов – в результате может привести к гангрене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бронхит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коронарная болезнь сердца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снижение способности к деторождению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ухудшение работы головного мозга, памяти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плохой сон, раздражительность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курения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предлагается ввести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курение табака на рабочих местах в помещении, на пассажирском транспорте, а также у входов в вокзалы и аэропорты в радиусе 10 метров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года курить запретят в гостиницах, кафе и ночных клубах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курение в неположенном месте будут штрафовать. 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полторы тысячи рублей.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Законопроекты, охраняющие права некурящих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tcy;&amp;acy;&amp;tcy;&amp;icy;&amp;scy;&amp;tcy;&amp;icy;&amp;kcy;&amp;acy; &amp;tcy;&amp;acy;&amp;bcy;&amp;acy;&amp;kcy;&amp;ocy;&amp;kcy;&amp;ucy;&amp;rcy;&amp;iecy;&amp;ncy;&amp;icy;&amp;yacy; &amp;v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5" y="399224"/>
            <a:ext cx="8496944" cy="598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0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аннева\Рабочий стол\кур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аннева\Рабочий стол\26374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36904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 fontScale="32500" lnSpcReduction="20000"/>
          </a:bodyPr>
          <a:lstStyle/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«Ничего нет легче, чем бросить курить. Я это проделывал десятки раз». (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М.Твен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«После того как я бросил курить, у меня не бывает мрачного настроения» (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А.Чехов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«Табак  усыпит ваше горе, но и неизбежно ослабит и энергию».  (О. Бальзак)</a:t>
            </a:r>
          </a:p>
          <a:p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курения ты тупеешь, оно никак несовместимо  с творческой деятельностью. (В. Гёте)</a:t>
            </a:r>
          </a:p>
          <a:p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«Табак ослабляет силу нашей мысли и делает абсолютно неясным её выражение»</a:t>
            </a: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(Л.Н. Толстой)</a:t>
            </a:r>
          </a:p>
          <a:p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«Побороть дурные привычки легче сегодня, чем завтра» (Конфуций)</a:t>
            </a:r>
          </a:p>
          <a:p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Первая обязанность того, кто хочет быть здоровым, - очистить воздух вокруг себя» (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Р.Ролан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Трудно представить то благотворное изменение, которое произошло бы во всей жизни людской, если бы люди перестали одурманивать и вместе с тем отравлять себя водкой, вином, табаком»   (Л.Н. Толстой)</a:t>
            </a:r>
          </a:p>
          <a:p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  ВЕЛИКИХ  О КУРЕНИИ</a:t>
            </a:r>
          </a:p>
        </p:txBody>
      </p:sp>
    </p:spTree>
    <p:extLst>
      <p:ext uri="{BB962C8B-B14F-4D97-AF65-F5344CB8AC3E}">
        <p14:creationId xmlns:p14="http://schemas.microsoft.com/office/powerpoint/2010/main" val="30164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003" y="2674938"/>
            <a:ext cx="471593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845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261938"/>
            <a:ext cx="10086976" cy="738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88" y="-109538"/>
            <a:ext cx="10086976" cy="738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2862"/>
            <a:ext cx="10086976" cy="738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аннева\Рабочий стол\ку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4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любопытство;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подражание, стремление казаться взрослым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курящих родителей  (в некурящих семьях пробуют курить менее ¼ детей в возрасте до 17 лет, а в курящих – не более половины детей)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не отставать от своих сверстников, соответствовать моде (что заставляет каждого 6-го мальчика впервые закурить).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Почему подростки начинают курить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388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«От некурения ещё никто не умирал!»  Л.Рошаль</vt:lpstr>
      <vt:lpstr>Презентация PowerPoint</vt:lpstr>
      <vt:lpstr>Презентация PowerPoint</vt:lpstr>
      <vt:lpstr>Презентация PowerPoint</vt:lpstr>
      <vt:lpstr>Презентация PowerPoint</vt:lpstr>
      <vt:lpstr>МЫСЛИ  ВЕЛИКИХ  О КУРЕНИИ</vt:lpstr>
      <vt:lpstr>Презентация PowerPoint</vt:lpstr>
      <vt:lpstr>Презентация PowerPoint</vt:lpstr>
      <vt:lpstr>Почему подростки начинают курить</vt:lpstr>
      <vt:lpstr>Последствия курения</vt:lpstr>
      <vt:lpstr>Последствия курения</vt:lpstr>
      <vt:lpstr>Законопроекты, охраняющие права некурящих</vt:lpstr>
    </vt:vector>
  </TitlesOfParts>
  <Company>МБОУ "Марковская СОШ"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Раннева</dc:creator>
  <cp:lastModifiedBy>RePack by Diakov</cp:lastModifiedBy>
  <cp:revision>25</cp:revision>
  <dcterms:created xsi:type="dcterms:W3CDTF">2014-04-16T10:25:28Z</dcterms:created>
  <dcterms:modified xsi:type="dcterms:W3CDTF">2014-04-29T06:29:22Z</dcterms:modified>
</cp:coreProperties>
</file>