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1BA6-5C3E-4650-89DC-E0708F4BC0C1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9810-440D-4182-9B3C-3CF72DD97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1BA6-5C3E-4650-89DC-E0708F4BC0C1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9810-440D-4182-9B3C-3CF72DD97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1BA6-5C3E-4650-89DC-E0708F4BC0C1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9810-440D-4182-9B3C-3CF72DD97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1BA6-5C3E-4650-89DC-E0708F4BC0C1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9810-440D-4182-9B3C-3CF72DD97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1BA6-5C3E-4650-89DC-E0708F4BC0C1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9810-440D-4182-9B3C-3CF72DD97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1BA6-5C3E-4650-89DC-E0708F4BC0C1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9810-440D-4182-9B3C-3CF72DD97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1BA6-5C3E-4650-89DC-E0708F4BC0C1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9810-440D-4182-9B3C-3CF72DD97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1BA6-5C3E-4650-89DC-E0708F4BC0C1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9810-440D-4182-9B3C-3CF72DD97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1BA6-5C3E-4650-89DC-E0708F4BC0C1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9810-440D-4182-9B3C-3CF72DD97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1BA6-5C3E-4650-89DC-E0708F4BC0C1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9810-440D-4182-9B3C-3CF72DD97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1BA6-5C3E-4650-89DC-E0708F4BC0C1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9810-440D-4182-9B3C-3CF72DD97A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81BA6-5C3E-4650-89DC-E0708F4BC0C1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D9810-440D-4182-9B3C-3CF72DD97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Коми </a:t>
            </a:r>
            <a:r>
              <a:rPr lang="ru-RU" dirty="0" err="1" smtClean="0"/>
              <a:t>кыв</a:t>
            </a:r>
            <a:r>
              <a:rPr lang="ru-RU" dirty="0" smtClean="0"/>
              <a:t> урок 3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сь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 smtClean="0">
                <a:latin typeface="Times New Roman"/>
                <a:cs typeface="Times New Roman"/>
              </a:rPr>
              <a:t>Печеницына Н.В</a:t>
            </a:r>
            <a:r>
              <a:rPr lang="ru-RU" dirty="0" smtClean="0">
                <a:latin typeface="Times New Roman"/>
                <a:cs typeface="Times New Roman"/>
              </a:rPr>
              <a:t>.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МБОУ «</a:t>
            </a:r>
            <a:r>
              <a:rPr lang="ru-RU" dirty="0" err="1" smtClean="0">
                <a:latin typeface="Times New Roman"/>
                <a:cs typeface="Times New Roman"/>
              </a:rPr>
              <a:t>Пажгинская</a:t>
            </a:r>
            <a:r>
              <a:rPr lang="ru-RU" dirty="0" smtClean="0">
                <a:latin typeface="Times New Roman"/>
                <a:cs typeface="Times New Roman"/>
              </a:rPr>
              <a:t> СОШ»</a:t>
            </a:r>
            <a:r>
              <a:rPr lang="ru-RU" dirty="0" smtClean="0">
                <a:latin typeface="Times New Roman"/>
                <a:cs typeface="Times New Roman"/>
              </a:rPr>
              <a:t>				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8711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err="1" smtClean="0"/>
              <a:t>Асывнас</a:t>
            </a:r>
            <a:endParaRPr lang="ru-RU" sz="4400" dirty="0"/>
          </a:p>
        </p:txBody>
      </p:sp>
      <p:pic>
        <p:nvPicPr>
          <p:cNvPr id="4" name="Содержимое 4" descr="7 утра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484784"/>
            <a:ext cx="1694189" cy="1512168"/>
          </a:xfrm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788024" y="764704"/>
            <a:ext cx="3416507" cy="4592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err="1" smtClean="0">
                <a:solidFill>
                  <a:schemeClr val="bg1"/>
                </a:solidFill>
              </a:rPr>
              <a:t>Чечча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- встаю</a:t>
            </a:r>
          </a:p>
          <a:p>
            <a:pPr marL="0" indent="0">
              <a:buNone/>
            </a:pPr>
            <a:r>
              <a:rPr lang="ru-RU" sz="2000" dirty="0" err="1" smtClean="0">
                <a:solidFill>
                  <a:schemeClr val="bg1"/>
                </a:solidFill>
              </a:rPr>
              <a:t>Пасьтася</a:t>
            </a:r>
            <a:r>
              <a:rPr lang="ru-RU" sz="2000" dirty="0" smtClean="0"/>
              <a:t>- одеваюсь</a:t>
            </a:r>
          </a:p>
          <a:p>
            <a:pPr marL="0" indent="0">
              <a:buNone/>
            </a:pPr>
            <a:r>
              <a:rPr lang="ru-RU" sz="2000" dirty="0" err="1" smtClean="0">
                <a:solidFill>
                  <a:schemeClr val="bg1"/>
                </a:solidFill>
              </a:rPr>
              <a:t>Мысся</a:t>
            </a:r>
            <a:r>
              <a:rPr lang="ru-RU" sz="2000" dirty="0" smtClean="0"/>
              <a:t>- умываюсь</a:t>
            </a:r>
          </a:p>
          <a:p>
            <a:pPr marL="0" indent="0">
              <a:buNone/>
            </a:pPr>
            <a:r>
              <a:rPr lang="ru-RU" sz="2000" dirty="0" err="1" smtClean="0">
                <a:solidFill>
                  <a:schemeClr val="bg1"/>
                </a:solidFill>
              </a:rPr>
              <a:t>Шыль</a:t>
            </a:r>
            <a:r>
              <a:rPr lang="en-US" sz="2000" dirty="0" smtClean="0">
                <a:solidFill>
                  <a:schemeClr val="bg1"/>
                </a:solidFill>
              </a:rPr>
              <a:t>ö</a:t>
            </a:r>
            <a:r>
              <a:rPr lang="ru-RU" sz="2000" dirty="0" err="1" smtClean="0">
                <a:solidFill>
                  <a:schemeClr val="bg1"/>
                </a:solidFill>
              </a:rPr>
              <a:t>дча</a:t>
            </a:r>
            <a:r>
              <a:rPr lang="ru-RU" sz="2000" dirty="0" smtClean="0">
                <a:solidFill>
                  <a:schemeClr val="bg1"/>
                </a:solidFill>
              </a:rPr>
              <a:t>- </a:t>
            </a:r>
            <a:r>
              <a:rPr lang="ru-RU" sz="2000" dirty="0" smtClean="0"/>
              <a:t>причёсываюсь</a:t>
            </a:r>
          </a:p>
          <a:p>
            <a:pPr marL="0" indent="0">
              <a:buNone/>
            </a:pPr>
            <a:r>
              <a:rPr lang="ru-RU" sz="2000" dirty="0" err="1" smtClean="0">
                <a:solidFill>
                  <a:schemeClr val="bg1"/>
                </a:solidFill>
              </a:rPr>
              <a:t>Юа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тшай</a:t>
            </a:r>
            <a:r>
              <a:rPr lang="ru-RU" sz="2000" dirty="0" smtClean="0">
                <a:solidFill>
                  <a:schemeClr val="bg1"/>
                </a:solidFill>
              </a:rPr>
              <a:t>- </a:t>
            </a:r>
            <a:r>
              <a:rPr lang="ru-RU" sz="2000" dirty="0" smtClean="0"/>
              <a:t>пью чай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Муна школа</a:t>
            </a:r>
            <a:r>
              <a:rPr lang="en-US" sz="2000" dirty="0" smtClean="0">
                <a:solidFill>
                  <a:schemeClr val="bg1"/>
                </a:solidFill>
              </a:rPr>
              <a:t>ö</a:t>
            </a:r>
            <a:r>
              <a:rPr lang="ru-RU" sz="2000" dirty="0" smtClean="0"/>
              <a:t>- иду в школу</a:t>
            </a:r>
            <a:endParaRPr lang="ru-RU" sz="2000" dirty="0"/>
          </a:p>
        </p:txBody>
      </p:sp>
      <p:pic>
        <p:nvPicPr>
          <p:cNvPr id="1032" name="Picture 8" descr="C:\Users\наталья\Desktop\Наташа\КОМИ ЛИТЕРАТУРА\мой день\встаю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00808"/>
            <a:ext cx="20478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наталья\Desktop\Наташа\КОМИ ЛИТЕРАТУРА\мой день\одеваться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56069"/>
            <a:ext cx="13430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наталья\Desktop\Наташа\КОМИ ЛИТЕРАТУРА\мой день\умываюсь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221231"/>
            <a:ext cx="28575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наталья\Desktop\Наташа\КОМИ ЛИТЕРАТУРА\мой день\расчесываться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0988" y="4613407"/>
            <a:ext cx="1456135" cy="212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наталья\Desktop\Наташа\КОМИ ЛИТЕРАТУРА\мой день\пью чай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28825" y="4725144"/>
            <a:ext cx="16954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наталья\Desktop\Наташа\КОМИ ЛИТЕРАТУРА\мой день\иду в школу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914493"/>
            <a:ext cx="1872208" cy="177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844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err="1" smtClean="0"/>
              <a:t>Луннас</a:t>
            </a:r>
            <a:endParaRPr lang="ru-RU" sz="4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268760"/>
            <a:ext cx="3469242" cy="405130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Вел</a:t>
            </a:r>
            <a:r>
              <a:rPr lang="en-US" sz="2400" dirty="0" smtClean="0">
                <a:solidFill>
                  <a:schemeClr val="bg1"/>
                </a:solidFill>
              </a:rPr>
              <a:t>ö</a:t>
            </a:r>
            <a:r>
              <a:rPr lang="ru-RU" sz="2400" dirty="0" err="1" smtClean="0">
                <a:solidFill>
                  <a:schemeClr val="bg1"/>
                </a:solidFill>
              </a:rPr>
              <a:t>дча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/>
              <a:t>-учусь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Ворса</a:t>
            </a:r>
            <a:r>
              <a:rPr lang="ru-RU" sz="2400" dirty="0" smtClean="0"/>
              <a:t>-играю</a:t>
            </a:r>
          </a:p>
          <a:p>
            <a:r>
              <a:rPr lang="ru-RU" sz="2400" dirty="0" err="1" smtClean="0">
                <a:solidFill>
                  <a:schemeClr val="bg1"/>
                </a:solidFill>
              </a:rPr>
              <a:t>Пажнайта</a:t>
            </a:r>
            <a:r>
              <a:rPr lang="ru-RU" sz="2400" dirty="0" smtClean="0"/>
              <a:t>-обедаю</a:t>
            </a:r>
          </a:p>
          <a:p>
            <a:r>
              <a:rPr lang="ru-RU" sz="2400" dirty="0" err="1" smtClean="0">
                <a:solidFill>
                  <a:schemeClr val="bg1"/>
                </a:solidFill>
              </a:rPr>
              <a:t>Сёрнита</a:t>
            </a:r>
            <a:r>
              <a:rPr lang="ru-RU" sz="2400" dirty="0" smtClean="0"/>
              <a:t>- общаюсь</a:t>
            </a:r>
            <a:endParaRPr lang="ru-RU" sz="2400" dirty="0"/>
          </a:p>
        </p:txBody>
      </p:sp>
      <p:pic>
        <p:nvPicPr>
          <p:cNvPr id="2050" name="Picture 2" descr="C:\Users\наталья\Desktop\Наташа\КОМИ ЛИТЕРАТУРА\мой день\учиться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1044" y="1844824"/>
            <a:ext cx="2441522" cy="2543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наталья\Desktop\Наташа\КОМИ ЛИТЕРАТУРА\мой день\обедать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775987"/>
            <a:ext cx="210887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наталья\Desktop\Наташа\КОМИ ЛИТЕРАТУРА\мой день\играть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2286" y="4541961"/>
            <a:ext cx="2520280" cy="189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6351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262" y="116632"/>
            <a:ext cx="7123080" cy="924475"/>
          </a:xfrm>
        </p:spPr>
        <p:txBody>
          <a:bodyPr/>
          <a:lstStyle/>
          <a:p>
            <a:r>
              <a:rPr lang="ru-RU" dirty="0" err="1" smtClean="0"/>
              <a:t>Рытнас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</a:rPr>
              <a:t>Локта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горт</a:t>
            </a:r>
            <a:r>
              <a:rPr lang="en-US" dirty="0" smtClean="0">
                <a:solidFill>
                  <a:schemeClr val="bg1"/>
                </a:solidFill>
              </a:rPr>
              <a:t>ö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err="1" smtClean="0">
                <a:solidFill>
                  <a:schemeClr val="bg1"/>
                </a:solidFill>
              </a:rPr>
              <a:t>Сёя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В</a:t>
            </a:r>
            <a:r>
              <a:rPr lang="en-US" dirty="0" smtClean="0">
                <a:solidFill>
                  <a:schemeClr val="bg1"/>
                </a:solidFill>
              </a:rPr>
              <a:t>ö</a:t>
            </a:r>
            <a:r>
              <a:rPr lang="ru-RU" dirty="0" err="1" smtClean="0">
                <a:solidFill>
                  <a:schemeClr val="bg1"/>
                </a:solidFill>
              </a:rPr>
              <a:t>ча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гортса</a:t>
            </a:r>
            <a:r>
              <a:rPr lang="ru-RU" dirty="0" smtClean="0">
                <a:solidFill>
                  <a:schemeClr val="bg1"/>
                </a:solidFill>
              </a:rPr>
              <a:t> удж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Гуляйта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err="1" smtClean="0">
                <a:solidFill>
                  <a:schemeClr val="bg1"/>
                </a:solidFill>
              </a:rPr>
              <a:t>Шойчча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Ворса компьютер</a:t>
            </a:r>
            <a:r>
              <a:rPr lang="en-US" dirty="0" smtClean="0">
                <a:solidFill>
                  <a:schemeClr val="bg1"/>
                </a:solidFill>
              </a:rPr>
              <a:t>ö</a:t>
            </a:r>
            <a:r>
              <a:rPr lang="ru-RU" dirty="0" smtClean="0">
                <a:solidFill>
                  <a:schemeClr val="bg1"/>
                </a:solidFill>
              </a:rPr>
              <a:t>н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Отсася</a:t>
            </a:r>
            <a:r>
              <a:rPr lang="ru-RU" dirty="0" smtClean="0">
                <a:solidFill>
                  <a:schemeClr val="bg1"/>
                </a:solidFill>
              </a:rPr>
              <a:t> мам-</a:t>
            </a:r>
            <a:r>
              <a:rPr lang="ru-RU" dirty="0" err="1" smtClean="0">
                <a:solidFill>
                  <a:schemeClr val="bg1"/>
                </a:solidFill>
              </a:rPr>
              <a:t>батьлы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Вода </a:t>
            </a:r>
            <a:r>
              <a:rPr lang="ru-RU" dirty="0" err="1" smtClean="0">
                <a:solidFill>
                  <a:schemeClr val="bg1"/>
                </a:solidFill>
              </a:rPr>
              <a:t>узьны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наталья\Desktop\Наташа\КОМИ ЛИТЕРАТУРА\мой день\иду в школу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1592817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Содержимое 3" descr="обед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836712"/>
            <a:ext cx="2520280" cy="2151923"/>
          </a:xfrm>
          <a:prstGeom prst="rect">
            <a:avLst/>
          </a:prstGeom>
        </p:spPr>
      </p:pic>
      <p:pic>
        <p:nvPicPr>
          <p:cNvPr id="3075" name="Picture 3" descr="C:\Users\наталья\Desktop\Наташа\КОМИ ЛИТЕРАТУРА\мой день\домашк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12976"/>
            <a:ext cx="1656184" cy="174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наталья\Desktop\Наташа\КОМИ ЛИТЕРАТУРА\мой день\гулять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212976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наталья\Desktop\Наташа\КОМИ ЛИТЕРАТУРА\мой день\отдых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5107714"/>
            <a:ext cx="2286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наталья\Desktop\Наташа\КОМИ ЛИТЕРАТУРА\мой день\комп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229200"/>
            <a:ext cx="1893330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наталья\Desktop\Наташа\КОМИ ЛИТЕРАТУРА\мой день\помощ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8876" y="404664"/>
            <a:ext cx="21526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наталья\Desktop\Наташа\КОМИ ЛИТЕРАТУРА\мой день\лож спать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429250"/>
            <a:ext cx="1847478" cy="138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0678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Войнас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bg1"/>
                </a:solidFill>
              </a:rPr>
              <a:t>Узя</a:t>
            </a:r>
            <a:r>
              <a:rPr lang="ru-RU" sz="2400" dirty="0" smtClean="0"/>
              <a:t>- сплю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В</a:t>
            </a:r>
            <a:r>
              <a:rPr lang="en-US" sz="2400" dirty="0" smtClean="0">
                <a:solidFill>
                  <a:schemeClr val="bg1"/>
                </a:solidFill>
              </a:rPr>
              <a:t>ö</a:t>
            </a:r>
            <a:r>
              <a:rPr lang="ru-RU" sz="2400" dirty="0" err="1" smtClean="0">
                <a:solidFill>
                  <a:schemeClr val="bg1"/>
                </a:solidFill>
              </a:rPr>
              <a:t>тася</a:t>
            </a:r>
            <a:r>
              <a:rPr lang="ru-RU" sz="2400" dirty="0" smtClean="0">
                <a:solidFill>
                  <a:schemeClr val="bg1"/>
                </a:solidFill>
              </a:rPr>
              <a:t>- </a:t>
            </a:r>
            <a:r>
              <a:rPr lang="ru-RU" sz="2400" dirty="0" smtClean="0"/>
              <a:t>вижу сны</a:t>
            </a:r>
          </a:p>
          <a:p>
            <a:r>
              <a:rPr lang="ru-RU" sz="2400" dirty="0" err="1" smtClean="0">
                <a:solidFill>
                  <a:schemeClr val="bg1"/>
                </a:solidFill>
              </a:rPr>
              <a:t>Шкорга</a:t>
            </a:r>
            <a:r>
              <a:rPr lang="ru-RU" sz="2400" dirty="0" smtClean="0"/>
              <a:t>- храплю</a:t>
            </a:r>
            <a:endParaRPr lang="ru-RU" sz="2400" dirty="0"/>
          </a:p>
        </p:txBody>
      </p:sp>
      <p:pic>
        <p:nvPicPr>
          <p:cNvPr id="4098" name="Picture 2" descr="C:\Users\наталья\Desktop\Наташа\КОМИ ЛИТЕРАТУРА\мой день\сплю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1" y="1628800"/>
            <a:ext cx="2327299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наталья\Desktop\Наташа\КОМИ ЛИТЕРАТУРА\мой день\со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01008"/>
            <a:ext cx="2016224" cy="2256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1461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err="1" smtClean="0">
                <a:solidFill>
                  <a:schemeClr val="bg1"/>
                </a:solidFill>
              </a:rPr>
              <a:t>Кад</a:t>
            </a:r>
            <a:r>
              <a:rPr lang="ru-RU" sz="4000" dirty="0" smtClean="0"/>
              <a:t>- время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err="1" smtClean="0">
                <a:solidFill>
                  <a:schemeClr val="bg1"/>
                </a:solidFill>
              </a:rPr>
              <a:t>Асыв</a:t>
            </a:r>
            <a:r>
              <a:rPr lang="ru-RU" sz="4400" dirty="0" smtClean="0"/>
              <a:t>- утро</a:t>
            </a:r>
          </a:p>
          <a:p>
            <a:r>
              <a:rPr lang="ru-RU" sz="4400" dirty="0" smtClean="0">
                <a:solidFill>
                  <a:schemeClr val="bg1"/>
                </a:solidFill>
              </a:rPr>
              <a:t>Лун</a:t>
            </a:r>
            <a:r>
              <a:rPr lang="ru-RU" sz="4400" dirty="0" smtClean="0"/>
              <a:t>- день</a:t>
            </a:r>
          </a:p>
          <a:p>
            <a:r>
              <a:rPr lang="ru-RU" sz="4400" dirty="0" smtClean="0">
                <a:solidFill>
                  <a:schemeClr val="bg1"/>
                </a:solidFill>
              </a:rPr>
              <a:t>Рыт</a:t>
            </a:r>
            <a:r>
              <a:rPr lang="ru-RU" sz="4400" dirty="0" smtClean="0"/>
              <a:t>-вечер</a:t>
            </a:r>
          </a:p>
          <a:p>
            <a:r>
              <a:rPr lang="ru-RU" sz="4400" dirty="0" smtClean="0">
                <a:solidFill>
                  <a:schemeClr val="bg1"/>
                </a:solidFill>
              </a:rPr>
              <a:t>Вой</a:t>
            </a:r>
            <a:r>
              <a:rPr lang="ru-RU" sz="4400" dirty="0" smtClean="0"/>
              <a:t>-ночь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203322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err="1" smtClean="0"/>
              <a:t>Могъяс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Т</a:t>
            </a:r>
            <a:r>
              <a:rPr lang="en-US" sz="2800" dirty="0" smtClean="0"/>
              <a:t>ö</a:t>
            </a:r>
            <a:r>
              <a:rPr lang="ru-RU" sz="2800" dirty="0" err="1" smtClean="0"/>
              <a:t>дмасьны</a:t>
            </a:r>
            <a:r>
              <a:rPr lang="ru-RU" sz="2800" dirty="0" smtClean="0"/>
              <a:t> </a:t>
            </a:r>
            <a:r>
              <a:rPr lang="ru-RU" sz="2800" dirty="0" err="1" smtClean="0"/>
              <a:t>выль</a:t>
            </a:r>
            <a:r>
              <a:rPr lang="ru-RU" sz="2800" dirty="0" smtClean="0"/>
              <a:t> </a:t>
            </a:r>
            <a:r>
              <a:rPr lang="ru-RU" sz="2800" dirty="0" err="1" smtClean="0"/>
              <a:t>кывъяс</a:t>
            </a:r>
            <a:r>
              <a:rPr lang="en-US" sz="2800" dirty="0" smtClean="0"/>
              <a:t>ö</a:t>
            </a:r>
            <a:r>
              <a:rPr lang="ru-RU" sz="2800" dirty="0" smtClean="0"/>
              <a:t>н</a:t>
            </a:r>
          </a:p>
          <a:p>
            <a:r>
              <a:rPr lang="ru-RU" sz="2800" dirty="0" err="1" smtClean="0"/>
              <a:t>Кужны</a:t>
            </a:r>
            <a:r>
              <a:rPr lang="ru-RU" sz="2800" dirty="0" smtClean="0"/>
              <a:t> л</a:t>
            </a:r>
            <a:r>
              <a:rPr lang="en-US" sz="2800" dirty="0" smtClean="0"/>
              <a:t>ö</a:t>
            </a:r>
            <a:r>
              <a:rPr lang="ru-RU" sz="2800" dirty="0" err="1" smtClean="0"/>
              <a:t>сь</a:t>
            </a:r>
            <a:r>
              <a:rPr lang="en-US" sz="2800" dirty="0" smtClean="0"/>
              <a:t>ö</a:t>
            </a:r>
            <a:r>
              <a:rPr lang="ru-RU" sz="2800" dirty="0" err="1" smtClean="0"/>
              <a:t>дны</a:t>
            </a:r>
            <a:r>
              <a:rPr lang="ru-RU" sz="2800" dirty="0" smtClean="0"/>
              <a:t> </a:t>
            </a:r>
            <a:r>
              <a:rPr lang="ru-RU" sz="2800" dirty="0" err="1" smtClean="0"/>
              <a:t>кывтэчас</a:t>
            </a:r>
            <a:r>
              <a:rPr lang="ru-RU" sz="2800" dirty="0" smtClean="0"/>
              <a:t>, </a:t>
            </a:r>
            <a:r>
              <a:rPr lang="ru-RU" sz="2800" dirty="0" err="1" smtClean="0"/>
              <a:t>сёрникузя</a:t>
            </a:r>
            <a:endParaRPr lang="ru-RU" sz="2800" dirty="0" smtClean="0"/>
          </a:p>
          <a:p>
            <a:r>
              <a:rPr lang="ru-RU" sz="2800" dirty="0" err="1" smtClean="0"/>
              <a:t>Кужны</a:t>
            </a:r>
            <a:r>
              <a:rPr lang="ru-RU" sz="2800" dirty="0" smtClean="0"/>
              <a:t> </a:t>
            </a:r>
            <a:r>
              <a:rPr lang="ru-RU" sz="2800" dirty="0" err="1" smtClean="0"/>
              <a:t>сёрнитны</a:t>
            </a:r>
            <a:r>
              <a:rPr lang="ru-RU" sz="2800" dirty="0" smtClean="0"/>
              <a:t> </a:t>
            </a:r>
            <a:r>
              <a:rPr lang="ru-RU" sz="2800" dirty="0" err="1" smtClean="0"/>
              <a:t>параяс</a:t>
            </a:r>
            <a:r>
              <a:rPr lang="en-US" sz="2800" dirty="0" smtClean="0"/>
              <a:t>ö</a:t>
            </a:r>
            <a:r>
              <a:rPr lang="ru-RU" sz="2800" dirty="0" smtClean="0"/>
              <a:t>н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04537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Параяс</a:t>
            </a:r>
            <a:r>
              <a:rPr lang="en-US" dirty="0" smtClean="0"/>
              <a:t>ö</a:t>
            </a:r>
            <a:r>
              <a:rPr lang="ru-RU" dirty="0" smtClean="0"/>
              <a:t>н </a:t>
            </a:r>
            <a:r>
              <a:rPr lang="ru-RU" dirty="0" err="1" smtClean="0"/>
              <a:t>сёрнитам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err="1" smtClean="0">
                <a:solidFill>
                  <a:schemeClr val="bg1"/>
                </a:solidFill>
              </a:rPr>
              <a:t>Мый</a:t>
            </a:r>
            <a:r>
              <a:rPr lang="ru-RU" sz="2400" dirty="0" smtClean="0">
                <a:solidFill>
                  <a:schemeClr val="bg1"/>
                </a:solidFill>
              </a:rPr>
              <a:t> тэ в</a:t>
            </a:r>
            <a:r>
              <a:rPr lang="en-US" sz="2400" dirty="0" smtClean="0">
                <a:solidFill>
                  <a:schemeClr val="bg1"/>
                </a:solidFill>
              </a:rPr>
              <a:t>ö</a:t>
            </a:r>
            <a:r>
              <a:rPr lang="ru-RU" sz="2400" dirty="0" smtClean="0">
                <a:solidFill>
                  <a:schemeClr val="bg1"/>
                </a:solidFill>
              </a:rPr>
              <a:t>чан </a:t>
            </a:r>
            <a:r>
              <a:rPr lang="ru-RU" sz="2400" dirty="0" err="1" smtClean="0">
                <a:solidFill>
                  <a:schemeClr val="bg1"/>
                </a:solidFill>
              </a:rPr>
              <a:t>асывнас</a:t>
            </a:r>
            <a:r>
              <a:rPr lang="ru-RU" sz="2400" dirty="0" smtClean="0">
                <a:solidFill>
                  <a:schemeClr val="bg1"/>
                </a:solidFill>
              </a:rPr>
              <a:t>?</a:t>
            </a:r>
          </a:p>
          <a:p>
            <a:r>
              <a:rPr lang="ru-RU" sz="2400" dirty="0" err="1" smtClean="0"/>
              <a:t>Асывнас</a:t>
            </a:r>
            <a:r>
              <a:rPr lang="ru-RU" sz="2400" dirty="0" smtClean="0"/>
              <a:t> </a:t>
            </a:r>
            <a:r>
              <a:rPr lang="ru-RU" sz="2400" dirty="0" err="1" smtClean="0"/>
              <a:t>ме</a:t>
            </a:r>
            <a:r>
              <a:rPr lang="ru-RU" sz="2400" dirty="0" smtClean="0"/>
              <a:t>….</a:t>
            </a:r>
          </a:p>
          <a:p>
            <a:r>
              <a:rPr lang="ru-RU" sz="2400" dirty="0" err="1" smtClean="0">
                <a:solidFill>
                  <a:schemeClr val="bg1"/>
                </a:solidFill>
              </a:rPr>
              <a:t>Мый</a:t>
            </a:r>
            <a:r>
              <a:rPr lang="ru-RU" sz="2400" dirty="0" smtClean="0">
                <a:solidFill>
                  <a:schemeClr val="bg1"/>
                </a:solidFill>
              </a:rPr>
              <a:t> тэ в</a:t>
            </a:r>
            <a:r>
              <a:rPr lang="en-US" sz="2400" dirty="0" smtClean="0">
                <a:solidFill>
                  <a:schemeClr val="bg1"/>
                </a:solidFill>
              </a:rPr>
              <a:t>ö</a:t>
            </a:r>
            <a:r>
              <a:rPr lang="ru-RU" sz="2400" dirty="0" smtClean="0">
                <a:solidFill>
                  <a:schemeClr val="bg1"/>
                </a:solidFill>
              </a:rPr>
              <a:t>чан </a:t>
            </a:r>
            <a:r>
              <a:rPr lang="ru-RU" sz="2400" dirty="0" err="1" smtClean="0">
                <a:solidFill>
                  <a:schemeClr val="bg1"/>
                </a:solidFill>
              </a:rPr>
              <a:t>луннас</a:t>
            </a:r>
            <a:r>
              <a:rPr lang="ru-RU" sz="2400" dirty="0" smtClean="0">
                <a:solidFill>
                  <a:schemeClr val="bg1"/>
                </a:solidFill>
              </a:rPr>
              <a:t>?</a:t>
            </a:r>
          </a:p>
          <a:p>
            <a:r>
              <a:rPr lang="ru-RU" sz="2400" dirty="0" err="1" smtClean="0"/>
              <a:t>Луннас</a:t>
            </a:r>
            <a:r>
              <a:rPr lang="ru-RU" sz="2400" dirty="0" smtClean="0"/>
              <a:t> </a:t>
            </a:r>
            <a:r>
              <a:rPr lang="ru-RU" sz="2400" dirty="0" err="1" smtClean="0"/>
              <a:t>ме</a:t>
            </a:r>
            <a:r>
              <a:rPr lang="ru-RU" sz="2400" dirty="0" smtClean="0"/>
              <a:t>….</a:t>
            </a:r>
          </a:p>
          <a:p>
            <a:r>
              <a:rPr lang="ru-RU" sz="2400" dirty="0" err="1" smtClean="0">
                <a:solidFill>
                  <a:schemeClr val="bg1"/>
                </a:solidFill>
              </a:rPr>
              <a:t>Мый</a:t>
            </a:r>
            <a:r>
              <a:rPr lang="ru-RU" sz="2400" dirty="0" smtClean="0">
                <a:solidFill>
                  <a:schemeClr val="bg1"/>
                </a:solidFill>
              </a:rPr>
              <a:t> тэ в</a:t>
            </a:r>
            <a:r>
              <a:rPr lang="en-US" sz="2400" dirty="0" smtClean="0">
                <a:solidFill>
                  <a:schemeClr val="bg1"/>
                </a:solidFill>
              </a:rPr>
              <a:t>ö</a:t>
            </a:r>
            <a:r>
              <a:rPr lang="ru-RU" sz="2400" dirty="0" smtClean="0">
                <a:solidFill>
                  <a:schemeClr val="bg1"/>
                </a:solidFill>
              </a:rPr>
              <a:t>чан </a:t>
            </a:r>
            <a:r>
              <a:rPr lang="ru-RU" sz="2400" dirty="0" err="1" smtClean="0">
                <a:solidFill>
                  <a:schemeClr val="bg1"/>
                </a:solidFill>
              </a:rPr>
              <a:t>рытнас</a:t>
            </a:r>
            <a:r>
              <a:rPr lang="ru-RU" sz="2400" dirty="0" smtClean="0">
                <a:solidFill>
                  <a:schemeClr val="bg1"/>
                </a:solidFill>
              </a:rPr>
              <a:t>?</a:t>
            </a:r>
          </a:p>
          <a:p>
            <a:r>
              <a:rPr lang="ru-RU" sz="2400" dirty="0" err="1" smtClean="0"/>
              <a:t>Рытнас</a:t>
            </a:r>
            <a:r>
              <a:rPr lang="ru-RU" sz="2400" dirty="0" smtClean="0"/>
              <a:t> </a:t>
            </a:r>
            <a:r>
              <a:rPr lang="ru-RU" sz="2400" dirty="0" err="1" smtClean="0"/>
              <a:t>ме</a:t>
            </a:r>
            <a:r>
              <a:rPr lang="ru-RU" sz="2400" dirty="0" smtClean="0"/>
              <a:t>….</a:t>
            </a:r>
          </a:p>
          <a:p>
            <a:r>
              <a:rPr lang="ru-RU" sz="2400" dirty="0" err="1" smtClean="0">
                <a:solidFill>
                  <a:schemeClr val="bg1"/>
                </a:solidFill>
              </a:rPr>
              <a:t>Мый</a:t>
            </a:r>
            <a:r>
              <a:rPr lang="ru-RU" sz="2400" dirty="0" smtClean="0">
                <a:solidFill>
                  <a:schemeClr val="bg1"/>
                </a:solidFill>
              </a:rPr>
              <a:t> тэ в</a:t>
            </a:r>
            <a:r>
              <a:rPr lang="en-US" sz="2400" dirty="0" smtClean="0">
                <a:solidFill>
                  <a:schemeClr val="bg1"/>
                </a:solidFill>
              </a:rPr>
              <a:t>ö</a:t>
            </a:r>
            <a:r>
              <a:rPr lang="ru-RU" sz="2400" dirty="0" smtClean="0">
                <a:solidFill>
                  <a:schemeClr val="bg1"/>
                </a:solidFill>
              </a:rPr>
              <a:t>чан </a:t>
            </a:r>
            <a:r>
              <a:rPr lang="ru-RU" sz="2400" dirty="0" err="1" smtClean="0">
                <a:solidFill>
                  <a:schemeClr val="bg1"/>
                </a:solidFill>
              </a:rPr>
              <a:t>войнас</a:t>
            </a:r>
            <a:r>
              <a:rPr lang="ru-RU" sz="2400" dirty="0" smtClean="0">
                <a:solidFill>
                  <a:schemeClr val="bg1"/>
                </a:solidFill>
              </a:rPr>
              <a:t>?</a:t>
            </a:r>
          </a:p>
          <a:p>
            <a:r>
              <a:rPr lang="ru-RU" sz="2400" dirty="0" err="1" smtClean="0"/>
              <a:t>Войнас</a:t>
            </a:r>
            <a:r>
              <a:rPr lang="ru-RU" sz="2400" dirty="0" smtClean="0"/>
              <a:t> </a:t>
            </a:r>
            <a:r>
              <a:rPr lang="ru-RU" sz="2400" dirty="0" err="1" smtClean="0"/>
              <a:t>ме</a:t>
            </a:r>
            <a:r>
              <a:rPr lang="ru-RU" sz="2400" dirty="0" smtClean="0"/>
              <a:t>…. 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235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Гортса</a:t>
            </a:r>
            <a:r>
              <a:rPr lang="ru-RU" dirty="0" smtClean="0"/>
              <a:t> удж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Корсь</a:t>
            </a:r>
            <a:r>
              <a:rPr lang="ru-RU" sz="2800" dirty="0" smtClean="0"/>
              <a:t> п</a:t>
            </a:r>
            <a:r>
              <a:rPr lang="en-US" sz="2800" dirty="0" smtClean="0"/>
              <a:t>ö</a:t>
            </a:r>
            <a:r>
              <a:rPr lang="ru-RU" sz="2800" dirty="0" err="1" smtClean="0"/>
              <a:t>вс</a:t>
            </a:r>
            <a:r>
              <a:rPr lang="en-US" sz="2800" dirty="0" smtClean="0"/>
              <a:t>ö</a:t>
            </a:r>
            <a:r>
              <a:rPr lang="ru-RU" sz="2800" dirty="0" smtClean="0"/>
              <a:t> да </a:t>
            </a:r>
            <a:r>
              <a:rPr lang="ru-RU" sz="2800" dirty="0" err="1" smtClean="0"/>
              <a:t>гиж</a:t>
            </a:r>
            <a:r>
              <a:rPr lang="ru-RU" sz="2800" dirty="0" smtClean="0"/>
              <a:t> (найди пару) 65 </a:t>
            </a:r>
            <a:r>
              <a:rPr lang="ru-RU" sz="2800" dirty="0" err="1" smtClean="0"/>
              <a:t>л.б</a:t>
            </a:r>
            <a:r>
              <a:rPr lang="ru-RU" sz="2800" dirty="0" smtClean="0"/>
              <a:t> 103 удж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62714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TC102455519[[fn=Зима]]</Template>
  <TotalTime>93</TotalTime>
  <Words>175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Winter</vt:lpstr>
      <vt:lpstr>Коми кыв урок 3 класс</vt:lpstr>
      <vt:lpstr>Асывнас</vt:lpstr>
      <vt:lpstr>Луннас</vt:lpstr>
      <vt:lpstr>Рытнас</vt:lpstr>
      <vt:lpstr>Войнас</vt:lpstr>
      <vt:lpstr>Кад- время</vt:lpstr>
      <vt:lpstr>Могъяс</vt:lpstr>
      <vt:lpstr>Параясöн сёрнитам!</vt:lpstr>
      <vt:lpstr>Гортса удж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Коми кыв урок 3 класс</dc:title>
  <dc:creator>наталья</dc:creator>
  <cp:lastModifiedBy>user</cp:lastModifiedBy>
  <cp:revision>10</cp:revision>
  <dcterms:created xsi:type="dcterms:W3CDTF">2014-01-25T08:33:29Z</dcterms:created>
  <dcterms:modified xsi:type="dcterms:W3CDTF">2014-10-02T05:31:05Z</dcterms:modified>
</cp:coreProperties>
</file>