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CFB389D-D2F1-44AC-B567-304E8B5DFA6B}" type="datetimeFigureOut">
              <a:rPr lang="ru-RU"/>
              <a:pPr>
                <a:defRPr/>
              </a:pPr>
              <a:t>16.07.2014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F8FE7B-EFF6-41C1-87B5-09346084D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4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A2FC8-6A96-4BF6-8A53-88A651EAD31B}" type="datetimeFigureOut">
              <a:rPr lang="ru-RU"/>
              <a:pPr>
                <a:defRPr/>
              </a:pPr>
              <a:t>16.07.2014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88B6A-8AB2-41AF-8427-12320D8BD9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11"/>
            <p:cNvSpPr txBox="1"/>
            <p:nvPr/>
          </p:nvSpPr>
          <p:spPr>
            <a:xfrm>
              <a:off x="4146745" y="1381458"/>
              <a:ext cx="877650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BD334-564A-40D3-863B-8CE5D3927F88}" type="datetimeFigureOut">
              <a:rPr lang="ru-RU"/>
              <a:pPr>
                <a:defRPr/>
              </a:pPr>
              <a:t>16.07.2014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AE1D5-44D7-434A-A5BE-A67B13345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2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22DEA-9AE9-4B9B-AEF7-EC0205671765}" type="datetimeFigureOut">
              <a:rPr lang="ru-RU"/>
              <a:pPr>
                <a:defRPr/>
              </a:pPr>
              <a:t>16.07.2014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8931F-F2AD-48FF-947C-9132A5B98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D0D47-E124-4139-B7E3-0EE236F124BA}" type="datetimeFigureOut">
              <a:rPr lang="ru-RU"/>
              <a:pPr>
                <a:defRPr/>
              </a:pPr>
              <a:t>16.07.2014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1F242-015F-43B1-B77E-8431066A5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E7DF6-1A89-480F-B2EC-4E38EEDF1FC7}" type="datetimeFigureOut">
              <a:rPr lang="ru-RU"/>
              <a:pPr>
                <a:defRPr/>
              </a:pPr>
              <a:t>16.07.2014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6B805-A07B-4C4B-B51E-71BB19BE5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15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4ECBA-8B6F-4D33-A7E8-9804AEB74F7A}" type="datetimeFigureOut">
              <a:rPr lang="ru-RU"/>
              <a:pPr>
                <a:defRPr/>
              </a:pPr>
              <a:t>16.07.2014</a:t>
            </a:fld>
            <a:endParaRPr lang="ru-RU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2324B-B5B3-4BA8-87BE-059ACE084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7BFF2-F8A7-48A6-80DC-C389DD0EA1CB}" type="datetimeFigureOut">
              <a:rPr lang="ru-RU"/>
              <a:pPr>
                <a:defRPr/>
              </a:pPr>
              <a:t>16.07.2014</a:t>
            </a:fld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EDE9D-E015-42AD-B11B-CE5D4F613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E85DD-B1A8-4A11-83A8-6322C94EFD9B}" type="datetimeFigureOut">
              <a:rPr lang="ru-RU"/>
              <a:pPr>
                <a:defRPr/>
              </a:pPr>
              <a:t>16.07.2014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4A12C-4384-49D5-8D9B-FEC81C71E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11D6-8F70-49F8-A0A8-C3B907744E41}" type="datetimeFigureOut">
              <a:rPr lang="ru-RU"/>
              <a:pPr>
                <a:defRPr/>
              </a:pPr>
              <a:t>16.07.2014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36181-41E1-4EA7-B29A-8E4A0F1F2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89527-574E-4E45-B515-CC614C3899E6}" type="datetimeFigureOut">
              <a:rPr lang="ru-RU"/>
              <a:pPr>
                <a:defRPr/>
              </a:pPr>
              <a:t>16.07.2014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70EF4-B71F-48EF-82D1-B5222452C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37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843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8F53097-AE1A-44A6-8B0A-E20A3D5D574E}" type="datetimeFigureOut">
              <a:rPr lang="ru-RU"/>
              <a:pPr>
                <a:defRPr/>
              </a:pPr>
              <a:t>16.07.2014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4D4D38B-6E34-4BD6-AC22-347530810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43" r:id="rId7"/>
    <p:sldLayoutId id="2147483742" r:id="rId8"/>
    <p:sldLayoutId id="2147483741" r:id="rId9"/>
    <p:sldLayoutId id="2147483750" r:id="rId10"/>
    <p:sldLayoutId id="21474837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1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Общение родителей и детей как условие успеха воспитания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Родительское собрание подготовлено по материалам методического пособия Л.И. Саляховой.</a:t>
            </a:r>
          </a:p>
        </p:txBody>
      </p:sp>
      <p:sp>
        <p:nvSpPr>
          <p:cNvPr id="2253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Литература: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2"/>
          <p:cNvSpPr>
            <a:spLocks noGrp="1"/>
          </p:cNvSpPr>
          <p:nvPr>
            <p:ph idx="4294967295"/>
          </p:nvPr>
        </p:nvSpPr>
        <p:spPr>
          <a:xfrm>
            <a:off x="0" y="404813"/>
            <a:ext cx="8229600" cy="6119812"/>
          </a:xfrm>
        </p:spPr>
        <p:txBody>
          <a:bodyPr/>
          <a:lstStyle/>
          <a:p>
            <a:pPr eaLnBrk="1" hangingPunct="1"/>
            <a:r>
              <a:rPr lang="ru-RU" sz="4400" smtClean="0"/>
              <a:t>«Научись слушать, и ты можешь извлечь пользу даже из тех, кто говорит плохо» (Плутарх)</a:t>
            </a:r>
          </a:p>
          <a:p>
            <a:pPr eaLnBrk="1" hangingPunct="1"/>
            <a:r>
              <a:rPr lang="ru-RU" sz="4400" smtClean="0"/>
              <a:t>«Искусство быть мудрым состоит в умении знать, на что следует обращать внимание» (У. Джеймс)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800" smtClean="0"/>
              <a:t>Что для вас является главной проблемой в общении с вашим ребенком?</a:t>
            </a:r>
          </a:p>
        </p:txBody>
      </p:sp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Вопрос: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ru-RU" sz="4800" smtClean="0"/>
              <a:t>«Я – высказывание».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166813" y="320675"/>
          <a:ext cx="6789737" cy="6216650"/>
        </p:xfrm>
        <a:graphic>
          <a:graphicData uri="http://schemas.openxmlformats.org/presentationml/2006/ole">
            <p:oleObj spid="_x0000_s1027" name="Документ" r:id="rId3" imgW="6809214" imgH="6233921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Инструкция: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на 10 вопросов следует дать ответы, которые оцениваются: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«почти всегда»                                - 2 балла,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«в большинстве случаев»             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 балла,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«иногда»                                          - 6 баллов,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«редко»                                            - 8 баллов,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«почти никогда»                             - 10 баллов.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458" name="Заголовок 2"/>
          <p:cNvSpPr>
            <a:spLocks noGrp="1"/>
          </p:cNvSpPr>
          <p:nvPr>
            <p:ph type="title"/>
          </p:nvPr>
        </p:nvSpPr>
        <p:spPr>
          <a:xfrm>
            <a:off x="688975" y="333375"/>
            <a:ext cx="7756525" cy="1290638"/>
          </a:xfrm>
        </p:spPr>
        <p:txBody>
          <a:bodyPr/>
          <a:lstStyle/>
          <a:p>
            <a:pPr eaLnBrk="1" hangingPunct="1"/>
            <a:r>
              <a:rPr lang="ru-RU" sz="4400" smtClean="0"/>
              <a:t>«Оцените свое умение слушать»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688975" y="569913"/>
            <a:ext cx="7756525" cy="555625"/>
          </a:xfrm>
        </p:spPr>
        <p:txBody>
          <a:bodyPr/>
          <a:lstStyle/>
          <a:p>
            <a:pPr eaLnBrk="1" hangingPunct="1"/>
            <a:r>
              <a:rPr lang="ru-RU" sz="4800" smtClean="0">
                <a:latin typeface="Arial" charset="0"/>
              </a:rPr>
              <a:t>Приемы слушания: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684213" y="1962150"/>
            <a:ext cx="7747000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Дайте возможность ребенку высказаться.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Сосредоточьтесь на том, что он говорит, не вмешивайтесь в его речь своими замечаниями.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Воздержитесь от оценок и постарайтесь понять точку зрения ребенка, ход его мыслей.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Не отвлекайтесь!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Поддержите ребенка одобрительным жестом, словами. Это даст ему возможность чувствовать себя уверенно.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Покажите ребенку, что вы его поняли. Перескажите своими словами его мысли. Это обычно начинается со слов: «По твоему мнению…», «Ты, наверное, расстроен тем, что…»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Попытайтесь вместе с ним определить, что следует сделать. Лучше, если это будут «пошаговые» действия.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Обнимите ребенка, прижмите его  к себе, потормошите. Это способствует появлению у него чувства защищенности и уверенности в себе.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688975" y="188913"/>
            <a:ext cx="7756525" cy="1435100"/>
          </a:xfrm>
        </p:spPr>
        <p:txBody>
          <a:bodyPr/>
          <a:lstStyle/>
          <a:p>
            <a:pPr eaLnBrk="1" hangingPunct="1"/>
            <a:r>
              <a:rPr lang="ru-RU" sz="4400" smtClean="0"/>
              <a:t>«Общение детей и родителей в лицах»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2349500"/>
            <a:ext cx="212407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349500"/>
            <a:ext cx="223202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2349500"/>
            <a:ext cx="225583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2349500"/>
            <a:ext cx="2087562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2"/>
          <p:cNvSpPr>
            <a:spLocks noGrp="1"/>
          </p:cNvSpPr>
          <p:nvPr>
            <p:ph type="title"/>
          </p:nvPr>
        </p:nvSpPr>
        <p:spPr>
          <a:xfrm>
            <a:off x="688975" y="1341438"/>
            <a:ext cx="7756525" cy="4175125"/>
          </a:xfrm>
        </p:spPr>
        <p:txBody>
          <a:bodyPr/>
          <a:lstStyle/>
          <a:p>
            <a:pPr eaLnBrk="1" hangingPunct="1"/>
            <a:r>
              <a:rPr lang="ru-RU" sz="6600" smtClean="0"/>
              <a:t>Давайте вместе учиться общаться!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вердый переплет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211</TotalTime>
  <Words>195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5" baseType="lpstr">
      <vt:lpstr>Arial</vt:lpstr>
      <vt:lpstr>Times New Roman</vt:lpstr>
      <vt:lpstr>Wingdings</vt:lpstr>
      <vt:lpstr>Calibri</vt:lpstr>
      <vt:lpstr>Book Antiqua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Документ</vt:lpstr>
      <vt:lpstr>Слайд 1</vt:lpstr>
      <vt:lpstr>Слайд 2</vt:lpstr>
      <vt:lpstr>Вопрос:</vt:lpstr>
      <vt:lpstr>Слайд 4</vt:lpstr>
      <vt:lpstr>Слайд 5</vt:lpstr>
      <vt:lpstr>«Оцените свое умение слушать»</vt:lpstr>
      <vt:lpstr>Приемы слушания:</vt:lpstr>
      <vt:lpstr>«Общение детей и родителей в лицах»</vt:lpstr>
      <vt:lpstr>Давайте вместе учиться общаться!</vt:lpstr>
      <vt:lpstr>Литература:</vt:lpstr>
    </vt:vector>
  </TitlesOfParts>
  <Company>Школа №16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Общение родителей и детей как условие успеха воспитания</dc:title>
  <dc:creator>кабинет7</dc:creator>
  <cp:lastModifiedBy>УФКСиМП</cp:lastModifiedBy>
  <cp:revision>7</cp:revision>
  <dcterms:created xsi:type="dcterms:W3CDTF">2014-04-03T03:32:44Z</dcterms:created>
  <dcterms:modified xsi:type="dcterms:W3CDTF">2014-07-15T14:05:41Z</dcterms:modified>
</cp:coreProperties>
</file>