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70" r:id="rId8"/>
    <p:sldId id="271" r:id="rId9"/>
    <p:sldId id="273" r:id="rId10"/>
    <p:sldId id="262" r:id="rId11"/>
    <p:sldId id="266" r:id="rId12"/>
    <p:sldId id="263" r:id="rId13"/>
    <p:sldId id="267" r:id="rId14"/>
    <p:sldId id="264" r:id="rId15"/>
    <p:sldId id="272" r:id="rId16"/>
    <p:sldId id="274" r:id="rId17"/>
    <p:sldId id="275" r:id="rId18"/>
    <p:sldId id="276" r:id="rId19"/>
    <p:sldId id="277" r:id="rId20"/>
    <p:sldId id="278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3F4E8-8AD4-4120-B487-216CE9DD644D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3C07-3A54-4BF5-A31D-A2314DD7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76672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Алгоритм как один из приемов в формировании учебно-познавательной компетенции на уроках математики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391472" y="4941168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Учитель математики: </a:t>
            </a:r>
            <a:r>
              <a:rPr lang="ru-RU" sz="2800" dirty="0" err="1" smtClean="0"/>
              <a:t>Кальянова</a:t>
            </a:r>
            <a:r>
              <a:rPr lang="ru-RU" sz="2800" dirty="0" smtClean="0"/>
              <a:t> Н.М.</a:t>
            </a:r>
          </a:p>
          <a:p>
            <a:r>
              <a:rPr lang="ru-RU" sz="2800" dirty="0" smtClean="0"/>
              <a:t>МКОУ СОШ №14 г. Тайшета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11560" y="1916832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/>
              <a:t>Цели урока: повторить определение расстояния между двумя точками; показать применение масштаба в повседневной жизни; развивать в детях умение работать в коллективе и воспитывать в детях уверенность в себе; развивать интерес к математике и показать связь математики с другими науками, в частности с географией.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73835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Задание</a:t>
            </a:r>
            <a:r>
              <a:rPr lang="ru-RU" dirty="0" smtClean="0"/>
              <a:t> найдите расстояние г.  Тайшета до г. Иркутска , если скорость машины составляет 52км/ч, а время ее прохождение по трассе 13ч. </a:t>
            </a:r>
          </a:p>
          <a:p>
            <a:pPr algn="ctr">
              <a:buNone/>
            </a:pPr>
            <a:r>
              <a:rPr lang="en-US" sz="6000" dirty="0" smtClean="0"/>
              <a:t>S=</a:t>
            </a:r>
            <a:r>
              <a:rPr lang="en-US" sz="6000" dirty="0" err="1" smtClean="0"/>
              <a:t>vt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Ответ: 676 км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Урок закрепления </a:t>
            </a:r>
            <a:r>
              <a:rPr lang="ru-RU" dirty="0" smtClean="0"/>
              <a:t>в 5 классе по учебнику Мордковича А.Г. «Масштаб»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27985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Работа по карте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764704"/>
            <a:ext cx="4320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Алгоритм: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Повторить определение кратчайшего расстояние между двумя точками.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Найти на карте г.Тайшет и г.Иркутск.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Измерить расстояние между двумя точками , найденными расстояниями.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Перевести расстояние в реальные размеры с помощью масштаба.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доске записаны формулы и вид треугольника:</a:t>
            </a:r>
          </a:p>
          <a:p>
            <a:pPr>
              <a:buNone/>
            </a:pPr>
            <a:r>
              <a:rPr lang="en-US" sz="3800" dirty="0" smtClean="0">
                <a:solidFill>
                  <a:srgbClr val="C00000"/>
                </a:solidFill>
              </a:rPr>
              <a:t>S=NK*LM:2</a:t>
            </a:r>
            <a:r>
              <a:rPr lang="ru-RU" dirty="0" smtClean="0"/>
              <a:t>, треугольник тупоугольный;</a:t>
            </a:r>
          </a:p>
          <a:p>
            <a:pPr>
              <a:buNone/>
            </a:pPr>
            <a:r>
              <a:rPr lang="en-US" sz="3800" dirty="0" smtClean="0">
                <a:solidFill>
                  <a:srgbClr val="C00000"/>
                </a:solidFill>
              </a:rPr>
              <a:t>S=DC*AB:2</a:t>
            </a:r>
            <a:r>
              <a:rPr lang="ru-RU" dirty="0" smtClean="0"/>
              <a:t>, треугольник остроугольный;</a:t>
            </a:r>
          </a:p>
          <a:p>
            <a:pPr>
              <a:buNone/>
            </a:pPr>
            <a:r>
              <a:rPr lang="en-US" sz="3800" dirty="0" smtClean="0">
                <a:solidFill>
                  <a:srgbClr val="C00000"/>
                </a:solidFill>
              </a:rPr>
              <a:t>S=PH*EF:2</a:t>
            </a:r>
            <a:r>
              <a:rPr lang="ru-RU" dirty="0" smtClean="0"/>
              <a:t>, треугольник прямоугольный.</a:t>
            </a:r>
          </a:p>
          <a:p>
            <a:pPr>
              <a:buNone/>
            </a:pPr>
            <a:r>
              <a:rPr lang="ru-RU" dirty="0" smtClean="0"/>
              <a:t>Задание:</a:t>
            </a:r>
          </a:p>
          <a:p>
            <a:pPr>
              <a:buNone/>
            </a:pPr>
            <a:r>
              <a:rPr lang="ru-RU" i="1" dirty="0" smtClean="0"/>
              <a:t>	Построить треугольник заданного вида. Опустить в треугольнике высоту. Обозначить треугольник и высоту таким образом, чтобы данная формула соответствовала нахождению площади для этого рисунка.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закрепление в 5классе</a:t>
            </a:r>
            <a:br>
              <a:rPr lang="ru-RU" dirty="0" smtClean="0"/>
            </a:br>
            <a:r>
              <a:rPr lang="ru-RU" dirty="0" smtClean="0"/>
              <a:t>«Площадь треугольника»</a:t>
            </a:r>
            <a:br>
              <a:rPr lang="ru-RU" dirty="0" smtClean="0"/>
            </a:br>
            <a:r>
              <a:rPr lang="ru-RU" sz="3100" dirty="0" smtClean="0"/>
              <a:t> </a:t>
            </a:r>
            <a:r>
              <a:rPr lang="ru-RU" sz="3100" u="sng" dirty="0" smtClean="0"/>
              <a:t>Цель: </a:t>
            </a:r>
            <a:r>
              <a:rPr lang="ru-RU" sz="3100" dirty="0" smtClean="0"/>
              <a:t>развивать умение находить площадь различных треугольников.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99592" y="1052736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1. Раздаются макеты треугольников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2. Используя формулу </a:t>
            </a:r>
            <a:r>
              <a:rPr lang="en-US" sz="4000" dirty="0" smtClean="0"/>
              <a:t>S=a*h:2</a:t>
            </a:r>
            <a:r>
              <a:rPr lang="ru-RU" sz="4000" dirty="0" smtClean="0"/>
              <a:t>, найти площадь треугольника. </a:t>
            </a:r>
          </a:p>
          <a:p>
            <a:r>
              <a:rPr lang="ru-RU" sz="4000" dirty="0" smtClean="0"/>
              <a:t>Записать алгоритм поиска!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940152" y="1196752"/>
            <a:ext cx="2592288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988840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Цели урока: Актуализировать знания учащихся об окружностях и ее элементах; вывести формулу длины окружности по длине ее диаметра и радиуса.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изучение нового материала в 6 классе по учебнику </a:t>
            </a:r>
            <a:r>
              <a:rPr lang="ru-RU" dirty="0" err="1" smtClean="0"/>
              <a:t>Виленкина</a:t>
            </a:r>
            <a:r>
              <a:rPr lang="ru-RU" dirty="0" smtClean="0"/>
              <a:t> Н.Я.</a:t>
            </a:r>
            <a:br>
              <a:rPr lang="ru-RU" dirty="0" smtClean="0"/>
            </a:br>
            <a:r>
              <a:rPr lang="ru-RU" dirty="0" smtClean="0"/>
              <a:t>«Длина окружности»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76872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Алгоритм: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Взять нитку и обмотать вокруг стакана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Измерить длину нити. (С- длина окружности)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 Найти диаметр окружности данного цилиндра.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Найти отношение длины окружности к ее диаметру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Сделать вывод ответив на вопросы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чего зависит длина окружности?</a:t>
            </a:r>
          </a:p>
          <a:p>
            <a:r>
              <a:rPr lang="ru-RU" dirty="0" smtClean="0"/>
              <a:t>Пропорциональна ли длина окружности длине ее диаметра?</a:t>
            </a:r>
          </a:p>
          <a:p>
            <a:r>
              <a:rPr lang="ru-RU" dirty="0" smtClean="0"/>
              <a:t>Каким числом выражается пропорциональность длины окружности к длине ее диаметра?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Анкета №1 «Зачем я изучаю математику?»</a:t>
            </a:r>
            <a:br>
              <a:rPr lang="ru-RU" sz="3600" dirty="0" smtClean="0"/>
            </a:br>
            <a:r>
              <a:rPr lang="ru-RU" sz="3600" dirty="0" smtClean="0"/>
              <a:t>Цель: выявить отношение к математике, мотивы её изучения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25000" lnSpcReduction="20000"/>
          </a:bodyPr>
          <a:lstStyle/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.Что значит для тебя школа?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Какие предметы тебе больше нравится изучать?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Твоё отношение к математике.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Зачем ты изучаешь математику? Чему научился на уроках?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Какие формы уроков тебе нравятся? Почему?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Какие задачи тебе нравится решать? (по алгоритму, на смекалку)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Что спрашиваешь после контрольной: как решил или, какой ответ?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Пытаешься ли повторно решать задания, если допустил ошибки?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Возникает ли желание заниматься математикой после уроков?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Хочется ли тебе поделиться с друзьями успехом, неудачей?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Как ты выполняешь домашнее задание?</a:t>
            </a:r>
          </a:p>
          <a:p>
            <a:pPr marL="1371600" lvl="0" indent="-137160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Всегда ли успешно справляешься с учебной нагрузкой по математике?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Результаты анкеты: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42493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06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Положительное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Нейтральное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Отрицательное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221088"/>
          <a:ext cx="828092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06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Положительное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Нейтральное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Отрицательное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98072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начале года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86104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en-US" sz="2400" dirty="0" smtClean="0"/>
              <a:t>III</a:t>
            </a:r>
            <a:r>
              <a:rPr lang="ru-RU" sz="2400" dirty="0" smtClean="0"/>
              <a:t> четверти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результатов выполнение  домашних работ: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5" cy="408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11768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Учебный материал в учебники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18 чел.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Памятка- алгоритм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3чел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68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Учебный материал в учебники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21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68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Не выполнили домашнею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 работу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чел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Работа с алгоритмом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 этап</a:t>
            </a:r>
            <a:r>
              <a:rPr lang="ru-RU" dirty="0" smtClean="0"/>
              <a:t> Составление ориентировочной основы действий по применению правила. На этом этапе вместе с учащимися решаем, какими аспектами будет охарактеризован наш первый шаг, и в каком порядке мы его будем выполнять.</a:t>
            </a:r>
          </a:p>
          <a:p>
            <a:r>
              <a:rPr lang="ru-RU" b="1" dirty="0" smtClean="0"/>
              <a:t>2 этап</a:t>
            </a:r>
            <a:r>
              <a:rPr lang="ru-RU" dirty="0" smtClean="0"/>
              <a:t> Приступаем к обработке нашей задачи с использованием алгоритма, при этом подробно описываем каждый шаг, который входит в состав нашей операции.</a:t>
            </a:r>
          </a:p>
          <a:p>
            <a:r>
              <a:rPr lang="ru-RU" b="1" dirty="0" smtClean="0"/>
              <a:t>3 этап </a:t>
            </a:r>
            <a:r>
              <a:rPr lang="ru-RU" dirty="0" smtClean="0"/>
              <a:t>Материал излагается устно, причем без использования зрительной поддержки памяток. В результате – возрастает быстрота выполнения заданий. Для окончательного запоминания алгоритм записывается в тетрадь или выдаются памятки.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Тема самообразования:</a:t>
            </a:r>
            <a:br>
              <a:rPr lang="ru-RU" sz="5400" b="1" i="1" dirty="0" smtClean="0">
                <a:solidFill>
                  <a:srgbClr val="C00000"/>
                </a:solidFill>
              </a:rPr>
            </a:br>
            <a:r>
              <a:rPr lang="ru-RU" sz="5400" b="1" i="1" dirty="0" smtClean="0">
                <a:solidFill>
                  <a:srgbClr val="C00000"/>
                </a:solidFill>
              </a:rPr>
              <a:t>«Формирование учебно-познавательной компетенции на уроках математики»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формируется у учащихся при использовании данного приема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Развитию культуры устной и письменной математической речи</a:t>
            </a:r>
          </a:p>
          <a:p>
            <a:r>
              <a:rPr lang="ru-RU" dirty="0" smtClean="0"/>
              <a:t>Развивается смысловая память</a:t>
            </a:r>
          </a:p>
          <a:p>
            <a:r>
              <a:rPr lang="ru-RU" dirty="0" smtClean="0"/>
              <a:t>Слухового запоминание </a:t>
            </a:r>
          </a:p>
          <a:p>
            <a:r>
              <a:rPr lang="ru-RU" dirty="0" smtClean="0"/>
              <a:t>Закладываются предпосылки для рационального использование сил и времени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Тема самообразование выступление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4657" y="2967335"/>
            <a:ext cx="8954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внимание!!!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pPr algn="l"/>
            <a:r>
              <a:rPr lang="ru-RU" dirty="0"/>
              <a:t>З</a:t>
            </a:r>
            <a:r>
              <a:rPr lang="ru-RU" dirty="0" smtClean="0"/>
              <a:t>адачи: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Изучить теоретические понятия: компетенция, проблемная ситуация, познавательный интерес и т.д.;</a:t>
            </a:r>
          </a:p>
          <a:p>
            <a:r>
              <a:rPr lang="ru-RU" dirty="0" smtClean="0"/>
              <a:t>Изучить методы и приемы в формировании учебно-познавательной компетенции на уроках математики;</a:t>
            </a:r>
            <a:endParaRPr lang="ru-RU" dirty="0"/>
          </a:p>
          <a:p>
            <a:r>
              <a:rPr lang="ru-RU" dirty="0" smtClean="0"/>
              <a:t>Применять основные технологии при формировании учебно-познавательной компетенции в практической деятельности учителя.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908720"/>
            <a:ext cx="80283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Что такое алгоритм?</a:t>
            </a:r>
          </a:p>
          <a:p>
            <a:endParaRPr lang="ru-RU" sz="4400" dirty="0"/>
          </a:p>
          <a:p>
            <a:endParaRPr lang="ru-RU" sz="4400" dirty="0" smtClean="0"/>
          </a:p>
          <a:p>
            <a:r>
              <a:rPr lang="ru-RU" sz="4400" dirty="0" smtClean="0"/>
              <a:t>Как применять данный прием на уроках математики?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548680"/>
            <a:ext cx="838842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3600" b="1" dirty="0" smtClean="0"/>
              <a:t>Алгоритмизацией</a:t>
            </a:r>
            <a:r>
              <a:rPr lang="ru-RU" sz="3600" dirty="0" smtClean="0"/>
              <a:t> называется  процесс пошагового описания решения задачи.</a:t>
            </a:r>
          </a:p>
          <a:p>
            <a:pPr>
              <a:buBlip>
                <a:blip r:embed="rId3"/>
              </a:buBlip>
            </a:pPr>
            <a:r>
              <a:rPr lang="ru-RU" sz="3600" dirty="0" smtClean="0"/>
              <a:t> </a:t>
            </a:r>
            <a:r>
              <a:rPr lang="ru-RU" sz="3600" b="1" dirty="0" smtClean="0"/>
              <a:t>Алгоритмом</a:t>
            </a:r>
            <a:r>
              <a:rPr lang="ru-RU" sz="3600" dirty="0" smtClean="0"/>
              <a:t> называется конечный набор правил, расположенных в определенном логическом порядке, позволяющий ученику решать любую конкретную задачу из некоторого класса однотипных задач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Важно! </a:t>
            </a:r>
            <a:r>
              <a:rPr lang="ru-RU" sz="4800" dirty="0" smtClean="0"/>
              <a:t>Жесткое выполнение 				шагов </a:t>
            </a:r>
          </a:p>
          <a:p>
            <a:pPr algn="ctr"/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536" cy="703046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11560" y="0"/>
            <a:ext cx="85324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Требования</a:t>
            </a:r>
            <a:r>
              <a:rPr lang="ru-RU" sz="3200" dirty="0" smtClean="0"/>
              <a:t>, предъявляющие к использованию алгоритма:</a:t>
            </a:r>
          </a:p>
          <a:p>
            <a:r>
              <a:rPr lang="ru-RU" sz="3200" dirty="0" smtClean="0"/>
              <a:t>1. Наличие постановки решаемой задачи.</a:t>
            </a:r>
            <a:br>
              <a:rPr lang="ru-RU" sz="3200" dirty="0" smtClean="0"/>
            </a:br>
            <a:r>
              <a:rPr lang="ru-RU" sz="3200" dirty="0" smtClean="0"/>
              <a:t>2. Наличие вывода результата выполнения.</a:t>
            </a:r>
            <a:br>
              <a:rPr lang="ru-RU" sz="3200" dirty="0" smtClean="0"/>
            </a:br>
            <a:r>
              <a:rPr lang="ru-RU" sz="3200" dirty="0" smtClean="0"/>
              <a:t>3. Однозначность.</a:t>
            </a:r>
            <a:br>
              <a:rPr lang="ru-RU" sz="3200" dirty="0" smtClean="0"/>
            </a:br>
            <a:r>
              <a:rPr lang="ru-RU" sz="3200" dirty="0" smtClean="0"/>
              <a:t>4. Общность – алгоритм предназначен для решения некоторого класса задач.</a:t>
            </a:r>
            <a:br>
              <a:rPr lang="ru-RU" sz="3200" dirty="0" smtClean="0"/>
            </a:br>
            <a:r>
              <a:rPr lang="ru-RU" sz="3200" dirty="0" smtClean="0"/>
              <a:t>5. Корректность – алгоритм должен давать правильное решение задачи.</a:t>
            </a:r>
            <a:br>
              <a:rPr lang="ru-RU" sz="3200" dirty="0" smtClean="0"/>
            </a:br>
            <a:r>
              <a:rPr lang="ru-RU" sz="3200" dirty="0" smtClean="0"/>
              <a:t>6. Конечность – решение задачи должно быть получено за конечное число шагов.</a:t>
            </a:r>
            <a:br>
              <a:rPr lang="ru-RU" sz="3200" dirty="0" smtClean="0"/>
            </a:br>
            <a:r>
              <a:rPr lang="ru-RU" sz="3200" dirty="0" smtClean="0"/>
              <a:t>7. Эффективность - правильно сделанный вывод.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908720"/>
            <a:ext cx="8388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Свойства алгоритма:</a:t>
            </a:r>
            <a:br>
              <a:rPr lang="ru-RU" sz="4800" dirty="0" smtClean="0"/>
            </a:br>
            <a:r>
              <a:rPr lang="ru-RU" sz="4800" dirty="0" smtClean="0"/>
              <a:t>1. Массовость.</a:t>
            </a:r>
            <a:br>
              <a:rPr lang="ru-RU" sz="4800" dirty="0" smtClean="0"/>
            </a:br>
            <a:r>
              <a:rPr lang="ru-RU" sz="4800" dirty="0" smtClean="0"/>
              <a:t>2. Детерминированность. </a:t>
            </a:r>
            <a:br>
              <a:rPr lang="ru-RU" sz="4800" dirty="0" smtClean="0"/>
            </a:br>
            <a:r>
              <a:rPr lang="ru-RU" sz="4800" dirty="0" smtClean="0"/>
              <a:t>3. Понятность.</a:t>
            </a:r>
            <a:br>
              <a:rPr lang="ru-RU" sz="4800" dirty="0" smtClean="0"/>
            </a:br>
            <a:r>
              <a:rPr lang="ru-RU" sz="4800" dirty="0" smtClean="0"/>
              <a:t>4. Дискретность.</a:t>
            </a:r>
            <a:br>
              <a:rPr lang="ru-RU" sz="4800" dirty="0" smtClean="0"/>
            </a:br>
            <a:r>
              <a:rPr lang="ru-RU" sz="4800" dirty="0" smtClean="0"/>
              <a:t>5. Результативность. 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77064" cy="7030467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77603"/>
            <a:ext cx="8388424" cy="68172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8681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Алгоритмы подразделяются на следующие виды: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000" b="1" dirty="0" smtClean="0"/>
              <a:t>Вероятностный (стохастический) алгоритм</a:t>
            </a:r>
            <a:r>
              <a:rPr lang="ru-RU" sz="4000" dirty="0" smtClean="0"/>
              <a:t>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/>
              <a:t>Эвристический алгоритм</a:t>
            </a:r>
            <a:r>
              <a:rPr lang="ru-RU" sz="4000" dirty="0" smtClean="0"/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000" b="1" dirty="0" smtClean="0"/>
              <a:t>Линейный алгоритм</a:t>
            </a:r>
            <a:r>
              <a:rPr lang="ru-RU" sz="4000" dirty="0" smtClean="0"/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000" b="1" dirty="0" smtClean="0"/>
              <a:t>Разветвляющийся алгоритм</a:t>
            </a:r>
            <a:r>
              <a:rPr lang="ru-RU" sz="4000" dirty="0" smtClean="0"/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000" b="1" dirty="0" smtClean="0"/>
              <a:t>Циклический алгоритм</a:t>
            </a:r>
            <a:r>
              <a:rPr lang="ru-RU" sz="4000" dirty="0" smtClean="0"/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000" b="1" dirty="0" smtClean="0"/>
              <a:t>Вспомогательный (подчиненный) алгоритм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98" y="0"/>
            <a:ext cx="9418034" cy="703046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задания алгоритма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fontAlgn="base"/>
            <a:r>
              <a:rPr lang="ru-RU" b="1" i="1" dirty="0" smtClean="0"/>
              <a:t>словесным</a:t>
            </a:r>
            <a:r>
              <a:rPr lang="ru-RU" b="1" dirty="0" smtClean="0"/>
              <a:t>, </a:t>
            </a:r>
            <a:r>
              <a:rPr lang="ru-RU" dirty="0" smtClean="0"/>
              <a:t>то есть записью последовательности действий на естественном языке;</a:t>
            </a:r>
          </a:p>
          <a:p>
            <a:pPr lvl="0" algn="just" fontAlgn="base"/>
            <a:r>
              <a:rPr lang="ru-RU" b="1" i="1" dirty="0" smtClean="0"/>
              <a:t>графическим</a:t>
            </a:r>
            <a:r>
              <a:rPr lang="ru-RU" dirty="0" smtClean="0"/>
              <a:t>, с помощью специальных графических символов;</a:t>
            </a:r>
          </a:p>
          <a:p>
            <a:pPr lvl="0" algn="just" fontAlgn="base"/>
            <a:r>
              <a:rPr lang="ru-RU" b="1" i="1" dirty="0" smtClean="0"/>
              <a:t>формульным</a:t>
            </a:r>
            <a:r>
              <a:rPr lang="ru-RU" b="1" dirty="0" smtClean="0"/>
              <a:t>, </a:t>
            </a:r>
            <a:r>
              <a:rPr lang="ru-RU" dirty="0" smtClean="0"/>
              <a:t>то есть с помощью математических формул, которые определяют порядок вычислений;</a:t>
            </a:r>
          </a:p>
          <a:p>
            <a:pPr lvl="0" algn="just" fontAlgn="base"/>
            <a:r>
              <a:rPr lang="ru-RU" b="1" i="1" dirty="0" smtClean="0"/>
              <a:t>табличным</a:t>
            </a:r>
            <a:r>
              <a:rPr lang="ru-RU" b="1" dirty="0" smtClean="0"/>
              <a:t>, </a:t>
            </a:r>
            <a:r>
              <a:rPr lang="ru-RU" dirty="0" smtClean="0"/>
              <a:t>и виде таблицы, в которой фиксируются этапы исполнения алгоритма и результаты исполнения.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759</Words>
  <Application>Microsoft Office PowerPoint</Application>
  <PresentationFormat>Экран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Тема самообразования: «Формирование учебно-познавательной компетенции на уроках математики»</vt:lpstr>
      <vt:lpstr>Задачи: </vt:lpstr>
      <vt:lpstr>Слайд 4</vt:lpstr>
      <vt:lpstr>Слайд 5</vt:lpstr>
      <vt:lpstr>Слайд 6</vt:lpstr>
      <vt:lpstr>Слайд 7</vt:lpstr>
      <vt:lpstr>Слайд 8</vt:lpstr>
      <vt:lpstr>Способы задания алгоритма</vt:lpstr>
      <vt:lpstr>Урок закрепления в 5 классе по учебнику Мордковича А.Г. «Масштаб»  </vt:lpstr>
      <vt:lpstr>Работа по карте </vt:lpstr>
      <vt:lpstr>Урок закрепление в 5классе «Площадь треугольника»  Цель: развивать умение находить площадь различных треугольников. </vt:lpstr>
      <vt:lpstr>Слайд 13</vt:lpstr>
      <vt:lpstr>Урок изучение нового материала в 6 классе по учебнику Виленкина Н.Я. «Длина окружности»</vt:lpstr>
      <vt:lpstr>Вопросы: </vt:lpstr>
      <vt:lpstr>Анкета №1 «Зачем я изучаю математику?» Цель: выявить отношение к математике, мотивы её изучения</vt:lpstr>
      <vt:lpstr>Результаты анкеты:</vt:lpstr>
      <vt:lpstr>Сравнение результатов выполнение  домашних работ:</vt:lpstr>
      <vt:lpstr>Работа с алгоритмом</vt:lpstr>
      <vt:lpstr>Что формируется у учащихся при использовании данного приема</vt:lpstr>
      <vt:lpstr>Слайд 21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2014-03-20T12:45:59Z</dcterms:created>
  <dcterms:modified xsi:type="dcterms:W3CDTF">2014-03-23T14:55:56Z</dcterms:modified>
</cp:coreProperties>
</file>