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C8B6-9125-4784-A0C4-77261A3E4B4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EFF-BB5B-47F8-85B4-D578F52C7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C8B6-9125-4784-A0C4-77261A3E4B4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EFF-BB5B-47F8-85B4-D578F52C7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C8B6-9125-4784-A0C4-77261A3E4B4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EFF-BB5B-47F8-85B4-D578F52C7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C8B6-9125-4784-A0C4-77261A3E4B4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EFF-BB5B-47F8-85B4-D578F52C7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C8B6-9125-4784-A0C4-77261A3E4B4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EFF-BB5B-47F8-85B4-D578F52C7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C8B6-9125-4784-A0C4-77261A3E4B4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EFF-BB5B-47F8-85B4-D578F52C7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C8B6-9125-4784-A0C4-77261A3E4B4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EFF-BB5B-47F8-85B4-D578F52C7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C8B6-9125-4784-A0C4-77261A3E4B4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EFF-BB5B-47F8-85B4-D578F52C7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C8B6-9125-4784-A0C4-77261A3E4B4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EFF-BB5B-47F8-85B4-D578F52C7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C8B6-9125-4784-A0C4-77261A3E4B4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EFF-BB5B-47F8-85B4-D578F52C7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5C8B6-9125-4784-A0C4-77261A3E4B4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EFF-BB5B-47F8-85B4-D578F52C70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5C8B6-9125-4784-A0C4-77261A3E4B47}" type="datetimeFigureOut">
              <a:rPr lang="ru-RU" smtClean="0"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6DEFF-BB5B-47F8-85B4-D578F52C70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se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142907" y="642918"/>
            <a:ext cx="4714908" cy="11957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170" b="1" i="1" cap="none" spc="0" dirty="0" smtClean="0">
                <a:ln w="11430">
                  <a:solidFill>
                    <a:srgbClr val="FF0000"/>
                  </a:solidFill>
                  <a:prstDash val="dashDot"/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Наречие</a:t>
            </a:r>
            <a:endParaRPr lang="ru-RU" sz="7170" b="1" i="1" cap="none" spc="0" dirty="0">
              <a:ln w="11430">
                <a:solidFill>
                  <a:srgbClr val="FF0000"/>
                </a:solidFill>
                <a:prstDash val="dashDot"/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AG00139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7166"/>
            <a:ext cx="1571636" cy="1781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15816" y="5085184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Автор:  Семёнова Светлана Вениаминовна, учитель русского языка и литературы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57225" y="500042"/>
            <a:ext cx="495752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Наречие- неизменяемая часть речи.</a:t>
            </a:r>
          </a:p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Приглаголие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1o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2428868"/>
            <a:ext cx="2928958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66391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Наречие показывает, 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928802"/>
            <a:ext cx="992985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Где, когда, куда, зачем,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откуда и как происходит действие.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0"/>
            <a:ext cx="8066585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Наречие обозначает 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Признак действия.</a:t>
            </a:r>
          </a:p>
          <a:p>
            <a:pPr algn="ctr"/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Глагол+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Причастие+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Деепричастие+</a:t>
            </a:r>
            <a:endParaRPr lang="ru-RU" sz="5400" b="1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Прилагательное+</a:t>
            </a:r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ru-RU" sz="5400" b="1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Наречие+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555" y="2967335"/>
            <a:ext cx="659642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Восходя выше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По-новому красивый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Люблю особенно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Как-то особенно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14290"/>
            <a:ext cx="85250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Существительное: 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взгляд 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Исподлобья, яйца всмятку,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Кофе по-турецки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1f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214554"/>
            <a:ext cx="3667125" cy="1724031"/>
          </a:xfrm>
          <a:prstGeom prst="rect">
            <a:avLst/>
          </a:prstGeom>
        </p:spPr>
      </p:pic>
      <p:pic>
        <p:nvPicPr>
          <p:cNvPr id="5" name="Рисунок 4" descr="4f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2928934"/>
            <a:ext cx="952500" cy="1143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3" y="0"/>
            <a:ext cx="7643866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Грамматическое значение</a:t>
            </a:r>
          </a:p>
          <a:p>
            <a:pPr algn="ctr"/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Время, место, причина, цель, образ действия</a:t>
            </a:r>
            <a:endParaRPr lang="ru-RU" sz="5400" b="1" cap="none" spc="0" dirty="0">
              <a:ln w="1905"/>
              <a:solidFill>
                <a:srgbClr val="FFFF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 descr="2m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4214818"/>
            <a:ext cx="2262194" cy="1562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28680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-.-.-.-.-.-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Я как-то особенно люблю солнце.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51505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Определение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Кофе по-турецки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4813994"/>
            <a:ext cx="571090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Сказуемое</a:t>
            </a:r>
          </a:p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Сегодня холодно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25m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8" y="5072074"/>
            <a:ext cx="1524000" cy="1168400"/>
          </a:xfrm>
          <a:prstGeom prst="rect">
            <a:avLst/>
          </a:prstGeom>
        </p:spPr>
      </p:pic>
      <p:pic>
        <p:nvPicPr>
          <p:cNvPr id="8" name="Рисунок 7" descr="AG00126_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3571876"/>
            <a:ext cx="752475" cy="752475"/>
          </a:xfrm>
          <a:prstGeom prst="rect">
            <a:avLst/>
          </a:prstGeom>
        </p:spPr>
      </p:pic>
      <p:pic>
        <p:nvPicPr>
          <p:cNvPr id="9" name="Рисунок 8" descr="5f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428604"/>
            <a:ext cx="1357322" cy="1857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Шурику стало хорошо-хорошо, словно кто-то подошёл сзади и ласково обнял его за плечи. Так же хорошо бывает ещё, когда пригладит волосы неожиданный тёплый ветер ил когда с закрытыми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5" y="142852"/>
            <a:ext cx="8643997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Глазами лежишь на траве и солнце мягкими лучами щекочет лицо.</a:t>
            </a: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9" y="2967335"/>
            <a:ext cx="857256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Какую роль в предложении играют наречия?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 descr="9m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929066"/>
            <a:ext cx="1524000" cy="1914525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144</Words>
  <Application>Microsoft Office PowerPoint</Application>
  <PresentationFormat>Экран 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Леонидович</dc:creator>
  <cp:lastModifiedBy>Леонидович</cp:lastModifiedBy>
  <cp:revision>7</cp:revision>
  <dcterms:created xsi:type="dcterms:W3CDTF">2011-01-12T17:11:35Z</dcterms:created>
  <dcterms:modified xsi:type="dcterms:W3CDTF">2015-01-16T17:23:45Z</dcterms:modified>
</cp:coreProperties>
</file>