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D277F-7088-4F54-B514-5BAF7FF485F0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F948-887B-4CF4-AFED-E0BDBE656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21718-9419-4B8C-90B4-125EE548F183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8D1D4A-EE7C-4169-906A-39C67BEEF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2531" name="Picture 2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D:\Мои документы\все фото\юид1\безопасное колесо 2012\IMG_272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7544" y="1484784"/>
            <a:ext cx="3456384" cy="2594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3" descr="D:\Мои документы\все фото\юид1\безопасное колесо 2012\IMG_2719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907704" y="4149080"/>
            <a:ext cx="326187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12500"/>
          </a:effectLst>
        </p:spPr>
      </p:pic>
      <p:pic>
        <p:nvPicPr>
          <p:cNvPr id="6" name="Picture 2" descr="D:\Мои документы\все фото\юид1\безопасное колесо 2012\IMG_273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211960" y="1412776"/>
            <a:ext cx="4508326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2268538" y="333375"/>
            <a:ext cx="6551612" cy="7921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Городской конкурс – фестиваль </a:t>
            </a:r>
          </a:p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«Безопасное колесо - 2012» - 1 место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гимназия юид</dc:title>
  <dc:creator>User</dc:creator>
  <dc:description/>
  <cp:lastModifiedBy>User</cp:lastModifiedBy>
  <cp:revision>74</cp:revision>
  <dcterms:created xsi:type="dcterms:W3CDTF">2011-07-13T07:39:05Z</dcterms:created>
  <dcterms:modified xsi:type="dcterms:W3CDTF">2015-01-16T06:54:00Z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гимназия юид</vt:lpwstr>
  </property>
  <property fmtid="{D5CDD505-2E9C-101B-9397-08002B2CF9AE}" pid="3" name="SlideDescription">
    <vt:lpwstr/>
  </property>
</Properties>
</file>