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198AF-07EE-40AB-BB0E-226E0781D3F3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3ADD0-060C-47F8-92BA-65CC57464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21718-9419-4B8C-90B4-125EE548F183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8D1D4A-EE7C-4169-906A-39C67BEEF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12954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b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b="1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2" descr="D:\Мои документы\все фото\юид1\обл.агит\P110082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63688" y="1844824"/>
            <a:ext cx="5087947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2339975" y="476250"/>
            <a:ext cx="6480175" cy="1081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2400" b="1" i="1" dirty="0">
                <a:solidFill>
                  <a:srgbClr val="C00000"/>
                </a:solidFill>
                <a:latin typeface="Georgia" pitchFamily="18" charset="0"/>
              </a:rPr>
              <a:t>Областной конкурс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400" b="1" i="1" dirty="0">
                <a:solidFill>
                  <a:srgbClr val="C00000"/>
                </a:solidFill>
                <a:latin typeface="Georgia" pitchFamily="18" charset="0"/>
              </a:rPr>
              <a:t>«Службе ГАИ-ГИБДД – 20 лет» -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400" b="1" i="1" dirty="0">
                <a:solidFill>
                  <a:srgbClr val="C00000"/>
                </a:solidFill>
                <a:latin typeface="Georgia" pitchFamily="18" charset="0"/>
              </a:rPr>
              <a:t>1 место</a:t>
            </a:r>
            <a:endParaRPr lang="ru-RU" sz="2400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12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гимназия юид</dc:title>
  <dc:creator>User</dc:creator>
  <dc:description>_x000d_</dc:description>
  <cp:lastModifiedBy>User</cp:lastModifiedBy>
  <cp:revision>74</cp:revision>
  <dcterms:created xsi:type="dcterms:W3CDTF">2011-07-13T07:39:05Z</dcterms:created>
  <dcterms:modified xsi:type="dcterms:W3CDTF">2015-01-16T06:53:58Z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гимназия юид</vt:lpwstr>
  </property>
  <property fmtid="{D5CDD505-2E9C-101B-9397-08002B2CF9AE}" pid="3" name="SlideDescription">
    <vt:lpwstr>_x000d_</vt:lpwstr>
  </property>
</Properties>
</file>