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6793-C38D-45D6-AFA5-450336645B14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16ADF-6F01-4B54-B09E-4FA9D1165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0124C69-22FD-46B9-AA32-B3D758DD27F9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32C72BF-AE0A-49A9-B9B9-D5E4CC7F7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все фото\юид1\y_155674e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91680" y="1916832"/>
            <a:ext cx="5040560" cy="3780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484438" y="476250"/>
            <a:ext cx="6335712" cy="12969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Зональный конкурс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 «</a:t>
            </a:r>
            <a:r>
              <a:rPr lang="ru-RU" sz="2400" b="1" i="1" dirty="0" err="1">
                <a:solidFill>
                  <a:srgbClr val="C00000"/>
                </a:solidFill>
                <a:latin typeface="Georgia" pitchFamily="18" charset="0"/>
              </a:rPr>
              <a:t>Фотофакт</a:t>
            </a: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» -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2 место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3_Тема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