
<file path=[Content_Types].xml><?xml version="1.0" encoding="utf-8"?>
<Types xmlns="http://schemas.openxmlformats.org/package/2006/content-types"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1D277F-7088-4F54-B514-5BAF7FF485F0}" type="datetimeFigureOut">
              <a:rPr lang="ru-RU"/>
              <a:pPr>
                <a:defRPr/>
              </a:pPr>
              <a:t>16.01.2015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D4F948-887B-4CF4-AFED-E0BDBE656E3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split orient="vert"/>
  </p:transition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3321718-9419-4B8C-90B4-125EE548F183}" type="datetimeFigureOut">
              <a:rPr lang="ru-RU"/>
              <a:pPr>
                <a:defRPr/>
              </a:pPr>
              <a:t>16.01.2015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68D1D4A-EE7C-4169-906A-39C67BEEF61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ransition spd="med">
    <p:split orient="vert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D:\Мои документы\все фото\юид1\конкурс 2010\DSC02222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1692275" y="2205038"/>
            <a:ext cx="5616575" cy="324643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Скругленный прямоугольник 5"/>
          <p:cNvSpPr/>
          <p:nvPr/>
        </p:nvSpPr>
        <p:spPr>
          <a:xfrm>
            <a:off x="2268538" y="620713"/>
            <a:ext cx="6480175" cy="12954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i="1" dirty="0">
                <a:solidFill>
                  <a:srgbClr val="C00000"/>
                </a:solidFill>
                <a:latin typeface="Georgia" pitchFamily="18" charset="0"/>
              </a:rPr>
              <a:t>Зональный  смотр-конкурс  </a:t>
            </a:r>
          </a:p>
          <a:p>
            <a:pPr algn="ctr">
              <a:defRPr/>
            </a:pPr>
            <a:r>
              <a:rPr lang="ru-RU" sz="2800" b="1" i="1" dirty="0">
                <a:solidFill>
                  <a:srgbClr val="C00000"/>
                </a:solidFill>
                <a:latin typeface="Georgia" pitchFamily="18" charset="0"/>
              </a:rPr>
              <a:t>готовности отрядов ЮИД –  </a:t>
            </a:r>
          </a:p>
          <a:p>
            <a:pPr algn="ctr">
              <a:defRPr/>
            </a:pPr>
            <a:r>
              <a:rPr lang="ru-RU" sz="2800" b="1" i="1" dirty="0">
                <a:solidFill>
                  <a:srgbClr val="C00000"/>
                </a:solidFill>
                <a:latin typeface="Georgia" pitchFamily="18" charset="0"/>
              </a:rPr>
              <a:t>2 место</a:t>
            </a:r>
            <a:endParaRPr lang="ru-RU" sz="2800" dirty="0">
              <a:solidFill>
                <a:srgbClr val="C00000"/>
              </a:solidFill>
              <a:latin typeface="Georgia" pitchFamily="18" charset="0"/>
            </a:endParaRPr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631</TotalTime>
  <Words>8</Words>
  <Application>Microsoft Office PowerPoint</Application>
  <PresentationFormat>Экран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гимназия юид</dc:title>
  <dc:creator>User</dc:creator>
  <dc:description/>
  <cp:lastModifiedBy>User</cp:lastModifiedBy>
  <cp:revision>74</cp:revision>
  <dcterms:created xsi:type="dcterms:W3CDTF">2011-07-13T07:39:05Z</dcterms:created>
  <dcterms:modified xsi:type="dcterms:W3CDTF">2015-01-16T06:54:00Z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гимназия юид</vt:lpwstr>
  </property>
  <property fmtid="{D5CDD505-2E9C-101B-9397-08002B2CF9AE}" pid="3" name="SlideDescription">
    <vt:lpwstr/>
  </property>
</Properties>
</file>