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D277F-7088-4F54-B514-5BAF7FF485F0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4F948-887B-4CF4-AFED-E0BDBE656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21718-9419-4B8C-90B4-125EE548F183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8D1D4A-EE7C-4169-906A-39C67BEEF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Мои документы\все фото\юид1\фото конкурс\DSC0122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835696" y="1556792"/>
            <a:ext cx="5328592" cy="39969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2339975" y="476250"/>
            <a:ext cx="6335713" cy="10080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rgbClr val="C00000"/>
                </a:solidFill>
                <a:latin typeface="Georgia" pitchFamily="18" charset="0"/>
              </a:rPr>
              <a:t>Областной конкурс </a:t>
            </a:r>
          </a:p>
          <a:p>
            <a:pPr algn="ctr">
              <a:defRPr/>
            </a:pPr>
            <a:r>
              <a:rPr lang="ru-RU" sz="2400" b="1" i="1" dirty="0">
                <a:solidFill>
                  <a:srgbClr val="C00000"/>
                </a:solidFill>
                <a:latin typeface="Georgia" pitchFamily="18" charset="0"/>
              </a:rPr>
              <a:t>«Поющий дорожный знак» - </a:t>
            </a:r>
          </a:p>
          <a:p>
            <a:pPr algn="ctr">
              <a:defRPr/>
            </a:pPr>
            <a:r>
              <a:rPr lang="ru-RU" sz="2400" b="1" i="1" dirty="0">
                <a:solidFill>
                  <a:srgbClr val="C00000"/>
                </a:solidFill>
                <a:latin typeface="Georgia" pitchFamily="18" charset="0"/>
              </a:rPr>
              <a:t>1 место</a:t>
            </a:r>
            <a:endParaRPr lang="ru-RU" sz="2400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10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гимназия юид</dc:title>
  <dc:creator>User</dc:creator>
  <dc:description/>
  <cp:lastModifiedBy>User</cp:lastModifiedBy>
  <cp:revision>74</cp:revision>
  <dcterms:created xsi:type="dcterms:W3CDTF">2011-07-13T07:39:05Z</dcterms:created>
  <dcterms:modified xsi:type="dcterms:W3CDTF">2015-01-16T06:53:59Z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гимназия юид</vt:lpwstr>
  </property>
  <property fmtid="{D5CDD505-2E9C-101B-9397-08002B2CF9AE}" pid="3" name="SlideDescription">
    <vt:lpwstr/>
  </property>
</Properties>
</file>