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5C215-396F-47B5-A978-8EEE684F2422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3F24C-F207-406A-A8F4-2262DA68C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0124C69-22FD-46B9-AA32-B3D758DD27F9}" type="datetimeFigureOut">
              <a:rPr lang="ru-RU"/>
              <a:pPr>
                <a:defRPr/>
              </a:pPr>
              <a:t>16.01.2015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732C72BF-AE0A-49A9-B9B9-D5E4CC7F7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>
    <p:split orient="vert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9219" name="Picture 2" descr="C:\Documents and Settings\User\Рабочий стол\Рисунок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sp>
        <p:nvSpPr>
          <p:cNvPr id="4" name="Скругленный прямоугольник 3"/>
          <p:cNvSpPr/>
          <p:nvPr/>
        </p:nvSpPr>
        <p:spPr>
          <a:xfrm>
            <a:off x="2411413" y="476250"/>
            <a:ext cx="6192837" cy="93662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Встреча с ветераном  ОВД </a:t>
            </a:r>
            <a:r>
              <a:rPr lang="ru-RU" b="1" dirty="0" err="1">
                <a:solidFill>
                  <a:srgbClr val="C00000"/>
                </a:solidFill>
                <a:latin typeface="Georgia" pitchFamily="18" charset="0"/>
              </a:rPr>
              <a:t>Костюченко</a:t>
            </a: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 П.Д. </a:t>
            </a:r>
          </a:p>
          <a:p>
            <a:pPr algn="ctr">
              <a:defRPr/>
            </a:pPr>
            <a:r>
              <a:rPr lang="ru-RU" b="1" dirty="0">
                <a:solidFill>
                  <a:srgbClr val="C00000"/>
                </a:solidFill>
                <a:latin typeface="Georgia" pitchFamily="18" charset="0"/>
              </a:rPr>
              <a:t>в День сотрудников ОВД  РФ </a:t>
            </a:r>
          </a:p>
        </p:txBody>
      </p:sp>
      <p:pic>
        <p:nvPicPr>
          <p:cNvPr id="5" name="Picture 4" descr="D:\Новая папка\Ганулина О.В\г. каменск ветеран костюченко\DSC0900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827584" y="1628800"/>
            <a:ext cx="4176464" cy="31323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 descr="D:\Новая папка\Ганулина О.В\г. каменск ветеран костюченко\DSC08995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220072" y="1628800"/>
            <a:ext cx="3024336" cy="3871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12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3_Тема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гимназия юид</dc:title>
  <dc:creator>User</dc:creator>
  <dc:description/>
  <cp:lastModifiedBy>User</cp:lastModifiedBy>
  <cp:revision>74</cp:revision>
  <dcterms:created xsi:type="dcterms:W3CDTF">2011-07-13T07:39:05Z</dcterms:created>
  <dcterms:modified xsi:type="dcterms:W3CDTF">2015-01-16T06:53:55Z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гимназия юид</vt:lpwstr>
  </property>
  <property fmtid="{D5CDD505-2E9C-101B-9397-08002B2CF9AE}" pid="3" name="SlideDescription">
    <vt:lpwstr/>
  </property>
</Properties>
</file>