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277F-7088-4F54-B514-5BAF7FF485F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948-887B-4CF4-AFED-E0BDBE65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D:\Новая папка\Ганулина О.В\фото семиколенов\DSC0651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484784"/>
            <a:ext cx="4464496" cy="3348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D:\Новая папка\Ганулина О.В\фото семиколенов\DSC0651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8064" y="2636912"/>
            <a:ext cx="364840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339975" y="549275"/>
            <a:ext cx="6335713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Встреча с ветераном ГАИ </a:t>
            </a:r>
            <a:r>
              <a:rPr lang="ru-RU" sz="2400" b="1" dirty="0" err="1">
                <a:solidFill>
                  <a:srgbClr val="C00000"/>
                </a:solidFill>
                <a:latin typeface="Georgia" pitchFamily="18" charset="0"/>
              </a:rPr>
              <a:t>Семиколеновым</a:t>
            </a: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 Н.В.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