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277F-7088-4F54-B514-5BAF7FF485F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948-887B-4CF4-AFED-E0BDBE65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19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339975" y="476250"/>
            <a:ext cx="6335713" cy="865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Акция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«Зебра» пришла в школу»</a:t>
            </a:r>
          </a:p>
        </p:txBody>
      </p:sp>
      <p:pic>
        <p:nvPicPr>
          <p:cNvPr id="5" name="Picture 4" descr="IMG_625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60099" y="1628800"/>
            <a:ext cx="326436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IMG_625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7" y="1484784"/>
            <a:ext cx="3672407" cy="2754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IMG_625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59832" y="3771026"/>
            <a:ext cx="3433092" cy="2574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