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96793-C38D-45D6-AFA5-450336645B14}" type="datetimeFigureOut">
              <a:rPr lang="ru-RU"/>
              <a:pPr>
                <a:defRPr/>
              </a:pPr>
              <a:t>16.01.2015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16ADF-6F01-4B54-B09E-4FA9D1165A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90124C69-22FD-46B9-AA32-B3D758DD27F9}" type="datetimeFigureOut">
              <a:rPr lang="ru-RU"/>
              <a:pPr>
                <a:defRPr/>
              </a:pPr>
              <a:t>16.01.2015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732C72BF-AE0A-49A9-B9B9-D5E4CC7F76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>
    <p:split orient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Мои документы\все фото\юид1\Выступление в ДС 7.02\DSC08061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67544" y="1556792"/>
            <a:ext cx="3672408" cy="2200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pic>
        <p:nvPicPr>
          <p:cNvPr id="6" name="Picture 2" descr="D:\Мои документы\все фото\юид1\Выступление в ДС 7.02\DSC08068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627784" y="3789040"/>
            <a:ext cx="3694786" cy="2520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2" descr="D:\Мои документы\все фото\юид1\Выступление в ДС 7.02\DSC08018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4788024" y="1556792"/>
            <a:ext cx="3836699" cy="21602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Скругленный прямоугольник 7"/>
          <p:cNvSpPr/>
          <p:nvPr/>
        </p:nvSpPr>
        <p:spPr>
          <a:xfrm>
            <a:off x="2339975" y="476250"/>
            <a:ext cx="6408738" cy="8651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rgbClr val="C00000"/>
                </a:solidFill>
                <a:latin typeface="Georgia" pitchFamily="18" charset="0"/>
              </a:rPr>
              <a:t>Выступление в подшефном </a:t>
            </a:r>
          </a:p>
          <a:p>
            <a:pPr algn="ctr">
              <a:defRPr/>
            </a:pPr>
            <a:r>
              <a:rPr lang="ru-RU" sz="2800" b="1" dirty="0">
                <a:solidFill>
                  <a:srgbClr val="C00000"/>
                </a:solidFill>
                <a:latin typeface="Georgia" pitchFamily="18" charset="0"/>
              </a:rPr>
              <a:t>ДОУ № 32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</TotalTime>
  <Words>6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3_Тема Office</vt:lpstr>
      <vt:lpstr>Слайд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гимназия юид</dc:title>
  <dc:creator>User</dc:creator>
  <dc:description/>
  <cp:lastModifiedBy>User</cp:lastModifiedBy>
  <cp:revision>74</cp:revision>
  <dcterms:created xsi:type="dcterms:W3CDTF">2011-07-13T07:39:05Z</dcterms:created>
  <dcterms:modified xsi:type="dcterms:W3CDTF">2015-01-16T06:53:54Z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гимназия юид</vt:lpwstr>
  </property>
  <property fmtid="{D5CDD505-2E9C-101B-9397-08002B2CF9AE}" pid="3" name="SlideDescription">
    <vt:lpwstr/>
  </property>
</Properties>
</file>