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5C215-396F-47B5-A978-8EEE684F2422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F24C-F207-406A-A8F4-2262DA68C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0124C69-22FD-46B9-AA32-B3D758DD27F9}" type="datetimeFigureOut">
              <a:rPr lang="ru-RU"/>
              <a:pPr>
                <a:defRPr/>
              </a:pPr>
              <a:t>16.01.2015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732C72BF-AE0A-49A9-B9B9-D5E4CC7F7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User\Рабочий стол\посвящение в пешеходы 2012\IMG_577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9552" y="1556792"/>
            <a:ext cx="3384376" cy="2538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C:\Documents and Settings\User\Рабочий стол\посвящение в пешеходы 2012\IMG_581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652120" y="1412776"/>
            <a:ext cx="2952328" cy="31438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Documents and Settings\User\Рабочий стол\посвящение в пешеходы 2012\IMG_5797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627784" y="3933056"/>
            <a:ext cx="3384376" cy="248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268538" y="476250"/>
            <a:ext cx="6335712" cy="7921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Georgia" pitchFamily="18" charset="0"/>
              </a:rPr>
              <a:t>«Посвящение первоклассников в пешеходы»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3_Тема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гимназия юид</dc:title>
  <dc:creator>User</dc:creator>
  <dc:description/>
  <cp:lastModifiedBy>User</cp:lastModifiedBy>
  <cp:revision>74</cp:revision>
  <dcterms:created xsi:type="dcterms:W3CDTF">2011-07-13T07:39:05Z</dcterms:created>
  <dcterms:modified xsi:type="dcterms:W3CDTF">2015-01-16T06:53:53Z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гимназия юид</vt:lpwstr>
  </property>
  <property fmtid="{D5CDD505-2E9C-101B-9397-08002B2CF9AE}" pid="3" name="SlideDescription">
    <vt:lpwstr/>
  </property>
</Properties>
</file>