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96793-C38D-45D6-AFA5-450336645B14}" type="datetimeFigureOut">
              <a:rPr lang="ru-RU"/>
              <a:pPr>
                <a:defRPr/>
              </a:pPr>
              <a:t>16.01.2015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16ADF-6F01-4B54-B09E-4FA9D1165A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90124C69-22FD-46B9-AA32-B3D758DD27F9}" type="datetimeFigureOut">
              <a:rPr lang="ru-RU"/>
              <a:pPr>
                <a:defRPr/>
              </a:pPr>
              <a:t>16.01.2015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732C72BF-AE0A-49A9-B9B9-D5E4CC7F7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>
    <p:split orient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User\Рабочий стол\нов фото ЮИД\IMG_4955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67544" y="1628800"/>
            <a:ext cx="3600400" cy="24005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 descr="C:\Documents and Settings\User\Рабочий стол\нов фото ЮИД\IMG_4933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951883" y="3933056"/>
            <a:ext cx="3742129" cy="24950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2" descr="C:\Documents and Settings\User\Рабочий стол\нов фото ЮИД\IMG_4947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5292080" y="1628799"/>
            <a:ext cx="3455971" cy="23042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Скругленный прямоугольник 8"/>
          <p:cNvSpPr/>
          <p:nvPr/>
        </p:nvSpPr>
        <p:spPr>
          <a:xfrm>
            <a:off x="2268538" y="404813"/>
            <a:ext cx="6407150" cy="9366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latin typeface="Georgia" pitchFamily="18" charset="0"/>
              </a:rPr>
              <a:t>Акция «Юный пешеход» в подшефном ДОУ № 32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10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3_Тема Office</vt:lpstr>
      <vt:lpstr>Слайд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гимназия юид</dc:title>
  <dc:creator>User</dc:creator>
  <dc:description/>
  <cp:lastModifiedBy>User</cp:lastModifiedBy>
  <cp:revision>74</cp:revision>
  <dcterms:created xsi:type="dcterms:W3CDTF">2011-07-13T07:39:05Z</dcterms:created>
  <dcterms:modified xsi:type="dcterms:W3CDTF">2015-01-16T06:53:54Z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гимназия юид</vt:lpwstr>
  </property>
  <property fmtid="{D5CDD505-2E9C-101B-9397-08002B2CF9AE}" pid="3" name="SlideDescription">
    <vt:lpwstr/>
  </property>
</Properties>
</file>