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198AF-07EE-40AB-BB0E-226E0781D3F3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3ADD0-060C-47F8-92BA-65CC57464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21718-9419-4B8C-90B4-125EE548F183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8D1D4A-EE7C-4169-906A-39C67BEEF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все фото\юид1\Новая папка\P114007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76056" y="1522038"/>
            <a:ext cx="3746073" cy="2777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D:\Мои документы\все фото\юид1\уголок дорожного движения\IMG_141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7544" y="1628800"/>
            <a:ext cx="3744416" cy="2412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5" descr="DSC04678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339752" y="4005064"/>
            <a:ext cx="3384376" cy="2538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2339975" y="476250"/>
            <a:ext cx="6335713" cy="8651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latin typeface="Georgia" pitchFamily="18" charset="0"/>
              </a:rPr>
              <a:t>Уголок отряда ЮИД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гимназия юид</dc:title>
  <dc:creator>User</dc:creator>
  <dc:description/>
  <cp:lastModifiedBy>User</cp:lastModifiedBy>
  <cp:revision>74</cp:revision>
  <dcterms:created xsi:type="dcterms:W3CDTF">2011-07-13T07:39:05Z</dcterms:created>
  <dcterms:modified xsi:type="dcterms:W3CDTF">2015-01-16T06:53:51Z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гимназия юид</vt:lpwstr>
  </property>
  <property fmtid="{D5CDD505-2E9C-101B-9397-08002B2CF9AE}" pid="3" name="SlideDescription">
    <vt:lpwstr/>
  </property>
</Properties>
</file>