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C215-396F-47B5-A978-8EEE684F2422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F24C-F207-406A-A8F4-2262DA68C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0124C69-22FD-46B9-AA32-B3D758DD27F9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2C72BF-AE0A-49A9-B9B9-D5E4CC7F7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123" name="Picture 2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3059113" y="90805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Georg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8538" y="333375"/>
            <a:ext cx="6551612" cy="15113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Georgia" pitchFamily="18" charset="0"/>
            </a:endParaRPr>
          </a:p>
          <a:p>
            <a:pPr algn="ctr">
              <a:defRPr/>
            </a:pPr>
            <a:r>
              <a:rPr lang="ru-RU" b="1" dirty="0">
                <a:latin typeface="Georgia" pitchFamily="18" charset="0"/>
              </a:rPr>
              <a:t>Опыт работы отряда ЮИД МБОУ гимназии № 12</a:t>
            </a:r>
          </a:p>
          <a:p>
            <a:pPr algn="ctr">
              <a:defRPr/>
            </a:pPr>
            <a:r>
              <a:rPr lang="ru-RU" b="1" dirty="0">
                <a:latin typeface="Georgia" pitchFamily="18" charset="0"/>
              </a:rPr>
              <a:t> г. Каменск – Шахтинский </a:t>
            </a:r>
          </a:p>
          <a:p>
            <a:pPr algn="ctr">
              <a:defRPr/>
            </a:pPr>
            <a:r>
              <a:rPr lang="ru-RU" b="1" dirty="0">
                <a:latin typeface="Georgia" pitchFamily="18" charset="0"/>
              </a:rPr>
              <a:t>по предупреждению детского </a:t>
            </a:r>
            <a:r>
              <a:rPr lang="ru-RU" b="1" dirty="0" err="1">
                <a:latin typeface="Georgia" pitchFamily="18" charset="0"/>
              </a:rPr>
              <a:t>дорожно</a:t>
            </a:r>
            <a:r>
              <a:rPr lang="ru-RU" b="1" dirty="0">
                <a:latin typeface="Georgia" pitchFamily="18" charset="0"/>
              </a:rPr>
              <a:t> – транспортного травматизма </a:t>
            </a:r>
          </a:p>
          <a:p>
            <a:pPr algn="ctr">
              <a:defRPr/>
            </a:pPr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7544" y="1844825"/>
            <a:ext cx="3600400" cy="2881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0659" name="Picture 3" descr="D:\Новая папка\Ганулина О.В\фото ЮИД март смотр\IMG_366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499992" y="2276872"/>
            <a:ext cx="4248472" cy="2832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763713" y="5589588"/>
            <a:ext cx="4679950" cy="8636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Georgia" pitchFamily="18" charset="0"/>
              </a:rPr>
              <a:t>Подготовила: </a:t>
            </a:r>
            <a:r>
              <a:rPr lang="ru-RU" sz="1600" b="1" dirty="0" err="1">
                <a:latin typeface="Georgia" pitchFamily="18" charset="0"/>
              </a:rPr>
              <a:t>Ганулина</a:t>
            </a:r>
            <a:r>
              <a:rPr lang="ru-RU" sz="1600" b="1" dirty="0">
                <a:latin typeface="Georgia" pitchFamily="18" charset="0"/>
              </a:rPr>
              <a:t> О.В., методист МБОУ ДОД СЮТ </a:t>
            </a:r>
          </a:p>
          <a:p>
            <a:pPr algn="ctr">
              <a:defRPr/>
            </a:pPr>
            <a:r>
              <a:rPr lang="ru-RU" sz="1600" b="1" dirty="0">
                <a:latin typeface="Georgia" pitchFamily="18" charset="0"/>
              </a:rPr>
              <a:t>г. Каменск - Шахтинский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3_Тема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гимназия юид</dc:title>
  <dc:creator>User</dc:creator>
  <dc:description/>
  <cp:lastModifiedBy>User</cp:lastModifiedBy>
  <cp:revision>74</cp:revision>
  <dcterms:created xsi:type="dcterms:W3CDTF">2011-07-13T07:39:05Z</dcterms:created>
  <dcterms:modified xsi:type="dcterms:W3CDTF">2015-01-16T06:53:51Z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гимназия юид</vt:lpwstr>
  </property>
  <property fmtid="{D5CDD505-2E9C-101B-9397-08002B2CF9AE}" pid="3" name="SlideDescription">
    <vt:lpwstr/>
  </property>
</Properties>
</file>