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D718EC-66A6-491E-839A-1F7CCAFA1A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9E45B-4FA5-4118-94D9-72FCD0E9924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F7E274-9783-4805-BE1D-EE7ACA872F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E9EFB1-A9DC-4C4B-A6E0-C7E5D7B1C2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EFEEB3-23F9-4061-A2B3-677AD4556E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0D096-84E9-4643-BE3A-BAE36D5B6C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E0D69-F48F-4AAE-9AC2-51D63B1161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7157CF-6D60-49A9-B61C-F1B078ED9D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5E31C-8C60-4229-BA6C-1FD0ABC672A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D0922C-6FB5-498E-A817-2DB07B6E807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3C3C5-9760-4D74-B638-AFDCFEAA34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DCED623A-26F1-4F35-9DC8-F24D8E25645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 cstate="print">
            <a:alphaModFix amt="7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Rectangle 78"/>
          <p:cNvSpPr>
            <a:spLocks noChangeArrowheads="1"/>
          </p:cNvSpPr>
          <p:nvPr/>
        </p:nvSpPr>
        <p:spPr bwMode="auto">
          <a:xfrm>
            <a:off x="7380312" y="3744416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1" name="Text Box 93"/>
          <p:cNvSpPr txBox="1">
            <a:spLocks noChangeArrowheads="1"/>
          </p:cNvSpPr>
          <p:nvPr/>
        </p:nvSpPr>
        <p:spPr bwMode="auto">
          <a:xfrm>
            <a:off x="1338572" y="4131494"/>
            <a:ext cx="495672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sz="2000" dirty="0" smtClean="0"/>
              <a:t>11</a:t>
            </a:r>
            <a:endParaRPr lang="ru-RU" sz="2000" dirty="0"/>
          </a:p>
        </p:txBody>
      </p:sp>
      <p:sp>
        <p:nvSpPr>
          <p:cNvPr id="109" name="Text Box 93"/>
          <p:cNvSpPr txBox="1">
            <a:spLocks noChangeArrowheads="1"/>
          </p:cNvSpPr>
          <p:nvPr/>
        </p:nvSpPr>
        <p:spPr bwMode="auto">
          <a:xfrm>
            <a:off x="59196" y="3267398"/>
            <a:ext cx="487288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sz="2000" dirty="0" smtClean="0"/>
              <a:t>10</a:t>
            </a:r>
            <a:endParaRPr lang="ru-RU" sz="2000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74228" y="3271243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dirty="0"/>
              <a:t>	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906028" y="3271243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337828" y="3271243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066615" y="3271243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769628" y="3271243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2201428" y="3271243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74228" y="5000031"/>
            <a:ext cx="360288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000" dirty="0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474228" y="4568231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000" dirty="0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474228" y="4136431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000" dirty="0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1771215" y="2409479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8251390" y="5431831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6522603" y="3271243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6090803" y="3271243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3930215" y="3271243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5227203" y="3271243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4793815" y="3271243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3498415" y="3271243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2633228" y="3266654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 rot="5400000">
            <a:off x="474228" y="3704631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ru-RU" sz="2000" dirty="0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 rot="5400000">
            <a:off x="2633228" y="4131842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 rot="5400000">
            <a:off x="4362015" y="3271243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 rot="5400000">
            <a:off x="2634815" y="1971254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 rot="5400000">
            <a:off x="2633227" y="2834855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 rot="5400000">
            <a:off x="2634815" y="2403302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 rot="5400000">
            <a:off x="2634816" y="5427241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 rot="5400000">
            <a:off x="2633227" y="4562055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 rot="5400000">
            <a:off x="2633227" y="3698455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1337828" y="2409479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3498415" y="2409479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3930215" y="1113831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474228" y="5865218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000" dirty="0"/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474228" y="5433418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000" dirty="0"/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3066615" y="2409479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87" name="Rectangle 39"/>
          <p:cNvSpPr>
            <a:spLocks noChangeArrowheads="1"/>
          </p:cNvSpPr>
          <p:nvPr/>
        </p:nvSpPr>
        <p:spPr bwMode="auto">
          <a:xfrm>
            <a:off x="8251390" y="2839443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906524" y="2403550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089" name="Rectangle 41"/>
          <p:cNvSpPr>
            <a:spLocks noChangeArrowheads="1"/>
          </p:cNvSpPr>
          <p:nvPr/>
        </p:nvSpPr>
        <p:spPr bwMode="auto">
          <a:xfrm>
            <a:off x="2203015" y="2409479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90" name="Rectangle 42"/>
          <p:cNvSpPr>
            <a:spLocks noChangeArrowheads="1"/>
          </p:cNvSpPr>
          <p:nvPr/>
        </p:nvSpPr>
        <p:spPr bwMode="auto">
          <a:xfrm>
            <a:off x="8251390" y="5865218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8251390" y="5000031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94" name="Rectangle 46"/>
          <p:cNvSpPr>
            <a:spLocks noChangeArrowheads="1"/>
          </p:cNvSpPr>
          <p:nvPr/>
        </p:nvSpPr>
        <p:spPr bwMode="auto">
          <a:xfrm>
            <a:off x="8251390" y="3272831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8251390" y="3704631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8251390" y="4136431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97" name="Rectangle 49"/>
          <p:cNvSpPr>
            <a:spLocks noChangeArrowheads="1"/>
          </p:cNvSpPr>
          <p:nvPr/>
        </p:nvSpPr>
        <p:spPr bwMode="auto">
          <a:xfrm>
            <a:off x="8251390" y="4568231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98" name="Rectangle 50"/>
          <p:cNvSpPr>
            <a:spLocks noChangeArrowheads="1"/>
          </p:cNvSpPr>
          <p:nvPr/>
        </p:nvSpPr>
        <p:spPr bwMode="auto">
          <a:xfrm>
            <a:off x="6090803" y="2407643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99" name="Rectangle 51"/>
          <p:cNvSpPr>
            <a:spLocks noChangeArrowheads="1"/>
          </p:cNvSpPr>
          <p:nvPr/>
        </p:nvSpPr>
        <p:spPr bwMode="auto">
          <a:xfrm>
            <a:off x="7386203" y="2403302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5659003" y="3271243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5659003" y="3704631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91" name="Rectangle 43"/>
          <p:cNvSpPr>
            <a:spLocks noChangeArrowheads="1"/>
          </p:cNvSpPr>
          <p:nvPr/>
        </p:nvSpPr>
        <p:spPr bwMode="auto">
          <a:xfrm>
            <a:off x="5659003" y="2407643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5659003" y="2839443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00" name="Rectangle 52"/>
          <p:cNvSpPr>
            <a:spLocks noChangeArrowheads="1"/>
          </p:cNvSpPr>
          <p:nvPr/>
        </p:nvSpPr>
        <p:spPr bwMode="auto">
          <a:xfrm>
            <a:off x="5659003" y="1544043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01" name="Rectangle 53"/>
          <p:cNvSpPr>
            <a:spLocks noChangeArrowheads="1"/>
          </p:cNvSpPr>
          <p:nvPr/>
        </p:nvSpPr>
        <p:spPr bwMode="auto">
          <a:xfrm>
            <a:off x="5659003" y="1975843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02" name="Rectangle 54"/>
          <p:cNvSpPr>
            <a:spLocks noChangeArrowheads="1"/>
          </p:cNvSpPr>
          <p:nvPr/>
        </p:nvSpPr>
        <p:spPr bwMode="auto">
          <a:xfrm>
            <a:off x="6954403" y="2407643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03" name="Rectangle 55"/>
          <p:cNvSpPr>
            <a:spLocks noChangeArrowheads="1"/>
          </p:cNvSpPr>
          <p:nvPr/>
        </p:nvSpPr>
        <p:spPr bwMode="auto">
          <a:xfrm>
            <a:off x="8683190" y="2407643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04" name="Rectangle 56"/>
          <p:cNvSpPr>
            <a:spLocks noChangeArrowheads="1"/>
          </p:cNvSpPr>
          <p:nvPr/>
        </p:nvSpPr>
        <p:spPr bwMode="auto">
          <a:xfrm>
            <a:off x="8251390" y="2407643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7818003" y="2407643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6522603" y="2407643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2634815" y="4995442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09" name="Rectangle 61"/>
          <p:cNvSpPr>
            <a:spLocks noChangeArrowheads="1"/>
          </p:cNvSpPr>
          <p:nvPr/>
        </p:nvSpPr>
        <p:spPr bwMode="auto">
          <a:xfrm>
            <a:off x="7386203" y="2835350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10" name="Rectangle 62"/>
          <p:cNvSpPr>
            <a:spLocks noChangeArrowheads="1"/>
          </p:cNvSpPr>
          <p:nvPr/>
        </p:nvSpPr>
        <p:spPr bwMode="auto">
          <a:xfrm>
            <a:off x="7386203" y="1971254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12" name="Rectangle 64"/>
          <p:cNvSpPr>
            <a:spLocks noChangeArrowheads="1"/>
          </p:cNvSpPr>
          <p:nvPr/>
        </p:nvSpPr>
        <p:spPr bwMode="auto">
          <a:xfrm>
            <a:off x="7386203" y="1539206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16" name="Rectangle 68"/>
          <p:cNvSpPr>
            <a:spLocks noChangeArrowheads="1"/>
          </p:cNvSpPr>
          <p:nvPr/>
        </p:nvSpPr>
        <p:spPr bwMode="auto">
          <a:xfrm>
            <a:off x="3930215" y="2841031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3930215" y="2409479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18" name="Rectangle 70"/>
          <p:cNvSpPr>
            <a:spLocks noChangeArrowheads="1"/>
          </p:cNvSpPr>
          <p:nvPr/>
        </p:nvSpPr>
        <p:spPr bwMode="auto">
          <a:xfrm>
            <a:off x="906028" y="1544043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119" name="Rectangle 71"/>
          <p:cNvSpPr>
            <a:spLocks noChangeArrowheads="1"/>
          </p:cNvSpPr>
          <p:nvPr/>
        </p:nvSpPr>
        <p:spPr bwMode="auto">
          <a:xfrm>
            <a:off x="3066615" y="4138018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20" name="Rectangle 72"/>
          <p:cNvSpPr>
            <a:spLocks noChangeArrowheads="1"/>
          </p:cNvSpPr>
          <p:nvPr/>
        </p:nvSpPr>
        <p:spPr bwMode="auto">
          <a:xfrm>
            <a:off x="3930215" y="4138018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21" name="Rectangle 73"/>
          <p:cNvSpPr>
            <a:spLocks noChangeArrowheads="1"/>
          </p:cNvSpPr>
          <p:nvPr/>
        </p:nvSpPr>
        <p:spPr bwMode="auto">
          <a:xfrm>
            <a:off x="474228" y="2409479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22" name="Rectangle 74"/>
          <p:cNvSpPr>
            <a:spLocks noChangeArrowheads="1"/>
          </p:cNvSpPr>
          <p:nvPr/>
        </p:nvSpPr>
        <p:spPr bwMode="auto">
          <a:xfrm>
            <a:off x="3930215" y="1545631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23" name="Rectangle 75"/>
          <p:cNvSpPr>
            <a:spLocks noChangeArrowheads="1"/>
          </p:cNvSpPr>
          <p:nvPr/>
        </p:nvSpPr>
        <p:spPr bwMode="auto">
          <a:xfrm>
            <a:off x="3930215" y="1977431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24" name="Rectangle 76"/>
          <p:cNvSpPr>
            <a:spLocks noChangeArrowheads="1"/>
          </p:cNvSpPr>
          <p:nvPr/>
        </p:nvSpPr>
        <p:spPr bwMode="auto">
          <a:xfrm>
            <a:off x="3930215" y="3704631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25" name="Rectangle 77"/>
          <p:cNvSpPr>
            <a:spLocks noChangeArrowheads="1"/>
          </p:cNvSpPr>
          <p:nvPr/>
        </p:nvSpPr>
        <p:spPr bwMode="auto">
          <a:xfrm>
            <a:off x="906028" y="1977431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126" name="Rectangle 78"/>
          <p:cNvSpPr>
            <a:spLocks noChangeArrowheads="1"/>
          </p:cNvSpPr>
          <p:nvPr/>
        </p:nvSpPr>
        <p:spPr bwMode="auto">
          <a:xfrm>
            <a:off x="7387790" y="3267398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27" name="Rectangle 79"/>
          <p:cNvSpPr>
            <a:spLocks noChangeArrowheads="1"/>
          </p:cNvSpPr>
          <p:nvPr/>
        </p:nvSpPr>
        <p:spPr bwMode="auto">
          <a:xfrm>
            <a:off x="7387790" y="1106836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28" name="Rectangle 80"/>
          <p:cNvSpPr>
            <a:spLocks noChangeArrowheads="1"/>
          </p:cNvSpPr>
          <p:nvPr/>
        </p:nvSpPr>
        <p:spPr bwMode="auto">
          <a:xfrm>
            <a:off x="3498415" y="4138018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30" name="Rectangle 82"/>
          <p:cNvSpPr>
            <a:spLocks noChangeArrowheads="1"/>
          </p:cNvSpPr>
          <p:nvPr/>
        </p:nvSpPr>
        <p:spPr bwMode="auto">
          <a:xfrm>
            <a:off x="7386203" y="675110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31" name="Rectangle 83"/>
          <p:cNvSpPr>
            <a:spLocks noChangeArrowheads="1"/>
          </p:cNvSpPr>
          <p:nvPr/>
        </p:nvSpPr>
        <p:spPr bwMode="auto">
          <a:xfrm>
            <a:off x="906028" y="1112243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132" name="Rectangle 84"/>
          <p:cNvSpPr>
            <a:spLocks noChangeArrowheads="1"/>
          </p:cNvSpPr>
          <p:nvPr/>
        </p:nvSpPr>
        <p:spPr bwMode="auto">
          <a:xfrm>
            <a:off x="1771215" y="4136431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33" name="Rectangle 85"/>
          <p:cNvSpPr>
            <a:spLocks noChangeArrowheads="1"/>
          </p:cNvSpPr>
          <p:nvPr/>
        </p:nvSpPr>
        <p:spPr bwMode="auto">
          <a:xfrm>
            <a:off x="2203015" y="4138018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134" name="Rectangle 86"/>
          <p:cNvSpPr>
            <a:spLocks noChangeArrowheads="1"/>
          </p:cNvSpPr>
          <p:nvPr/>
        </p:nvSpPr>
        <p:spPr bwMode="auto">
          <a:xfrm>
            <a:off x="4363603" y="4138018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39" name="Text Box 91"/>
          <p:cNvSpPr txBox="1">
            <a:spLocks noChangeArrowheads="1"/>
          </p:cNvSpPr>
          <p:nvPr/>
        </p:nvSpPr>
        <p:spPr bwMode="auto">
          <a:xfrm>
            <a:off x="474476" y="2933106"/>
            <a:ext cx="377577" cy="396875"/>
          </a:xfrm>
          <a:prstGeom prst="rect">
            <a:avLst/>
          </a:prstGeom>
          <a:solidFill>
            <a:schemeClr val="accent6">
              <a:lumMod val="60000"/>
              <a:lumOff val="40000"/>
              <a:alpha val="79000"/>
            </a:schemeClr>
          </a:solidFill>
          <a:ln w="9525" algn="ctr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sz="2000" dirty="0"/>
              <a:t>1</a:t>
            </a:r>
          </a:p>
        </p:txBody>
      </p:sp>
      <p:sp>
        <p:nvSpPr>
          <p:cNvPr id="2141" name="Text Box 93"/>
          <p:cNvSpPr txBox="1">
            <a:spLocks noChangeArrowheads="1"/>
          </p:cNvSpPr>
          <p:nvPr/>
        </p:nvSpPr>
        <p:spPr bwMode="auto">
          <a:xfrm>
            <a:off x="906524" y="747118"/>
            <a:ext cx="360040" cy="396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sz="2000" dirty="0"/>
              <a:t>2</a:t>
            </a:r>
          </a:p>
        </p:txBody>
      </p:sp>
      <p:sp>
        <p:nvSpPr>
          <p:cNvPr id="100" name="Скругленный прямоугольник 99"/>
          <p:cNvSpPr/>
          <p:nvPr/>
        </p:nvSpPr>
        <p:spPr bwMode="auto">
          <a:xfrm>
            <a:off x="4572000" y="4509120"/>
            <a:ext cx="3456384" cy="2348880"/>
          </a:xfrm>
          <a:prstGeom prst="roundRect">
            <a:avLst/>
          </a:prstGeom>
          <a:blipFill>
            <a:blip r:embed="rId3" cstate="print">
              <a:lum bright="-8000" contrast="-42000"/>
            </a:blip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Улица, названная в честь одного из организаторов стройки Братской ГЭС. Находится в Энергетике.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102" name="Text Box 93"/>
          <p:cNvSpPr txBox="1">
            <a:spLocks noChangeArrowheads="1"/>
          </p:cNvSpPr>
          <p:nvPr/>
        </p:nvSpPr>
        <p:spPr bwMode="auto">
          <a:xfrm>
            <a:off x="8251340" y="2043262"/>
            <a:ext cx="360040" cy="396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sz="2000" dirty="0" smtClean="0"/>
              <a:t>7</a:t>
            </a:r>
            <a:endParaRPr lang="ru-RU" sz="2000" dirty="0"/>
          </a:p>
        </p:txBody>
      </p:sp>
      <p:sp>
        <p:nvSpPr>
          <p:cNvPr id="103" name="Text Box 93"/>
          <p:cNvSpPr txBox="1">
            <a:spLocks noChangeArrowheads="1"/>
          </p:cNvSpPr>
          <p:nvPr/>
        </p:nvSpPr>
        <p:spPr bwMode="auto">
          <a:xfrm>
            <a:off x="7387244" y="288032"/>
            <a:ext cx="360040" cy="396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sz="2000" dirty="0" smtClean="0"/>
              <a:t>6</a:t>
            </a:r>
            <a:endParaRPr lang="ru-RU" sz="2000" dirty="0"/>
          </a:p>
        </p:txBody>
      </p:sp>
      <p:sp>
        <p:nvSpPr>
          <p:cNvPr id="104" name="Text Box 93"/>
          <p:cNvSpPr txBox="1">
            <a:spLocks noChangeArrowheads="1"/>
          </p:cNvSpPr>
          <p:nvPr/>
        </p:nvSpPr>
        <p:spPr bwMode="auto">
          <a:xfrm>
            <a:off x="5299012" y="2403302"/>
            <a:ext cx="360040" cy="396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sz="2000" dirty="0" smtClean="0"/>
              <a:t>9</a:t>
            </a:r>
            <a:endParaRPr lang="ru-RU" sz="2000" dirty="0"/>
          </a:p>
        </p:txBody>
      </p:sp>
      <p:sp>
        <p:nvSpPr>
          <p:cNvPr id="105" name="Text Box 93"/>
          <p:cNvSpPr txBox="1">
            <a:spLocks noChangeArrowheads="1"/>
          </p:cNvSpPr>
          <p:nvPr/>
        </p:nvSpPr>
        <p:spPr bwMode="auto">
          <a:xfrm>
            <a:off x="5659052" y="1142331"/>
            <a:ext cx="360040" cy="396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sz="2000" dirty="0" smtClean="0"/>
              <a:t>5</a:t>
            </a:r>
            <a:endParaRPr lang="ru-RU" sz="2000" dirty="0"/>
          </a:p>
        </p:txBody>
      </p:sp>
      <p:sp>
        <p:nvSpPr>
          <p:cNvPr id="106" name="Text Box 93"/>
          <p:cNvSpPr txBox="1">
            <a:spLocks noChangeArrowheads="1"/>
          </p:cNvSpPr>
          <p:nvPr/>
        </p:nvSpPr>
        <p:spPr bwMode="auto">
          <a:xfrm>
            <a:off x="3930860" y="747118"/>
            <a:ext cx="360040" cy="396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sz="2000" dirty="0" smtClean="0"/>
              <a:t>4</a:t>
            </a:r>
            <a:endParaRPr lang="ru-RU" sz="2000" dirty="0"/>
          </a:p>
        </p:txBody>
      </p:sp>
      <p:sp>
        <p:nvSpPr>
          <p:cNvPr id="107" name="Text Box 93"/>
          <p:cNvSpPr txBox="1">
            <a:spLocks noChangeArrowheads="1"/>
          </p:cNvSpPr>
          <p:nvPr/>
        </p:nvSpPr>
        <p:spPr bwMode="auto">
          <a:xfrm>
            <a:off x="2634716" y="1574379"/>
            <a:ext cx="360040" cy="396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sz="2000" dirty="0" smtClean="0"/>
              <a:t>3</a:t>
            </a:r>
            <a:endParaRPr lang="ru-RU" sz="2000" dirty="0"/>
          </a:p>
        </p:txBody>
      </p:sp>
      <p:sp>
        <p:nvSpPr>
          <p:cNvPr id="110" name="Text Box 93"/>
          <p:cNvSpPr txBox="1">
            <a:spLocks noChangeArrowheads="1"/>
          </p:cNvSpPr>
          <p:nvPr/>
        </p:nvSpPr>
        <p:spPr bwMode="auto">
          <a:xfrm>
            <a:off x="114436" y="2403302"/>
            <a:ext cx="360040" cy="396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sz="2000" dirty="0" smtClean="0"/>
              <a:t>8</a:t>
            </a:r>
            <a:endParaRPr lang="ru-RU" sz="2000" dirty="0"/>
          </a:p>
        </p:txBody>
      </p:sp>
      <p:grpSp>
        <p:nvGrpSpPr>
          <p:cNvPr id="120" name="Группа 119"/>
          <p:cNvGrpSpPr/>
          <p:nvPr/>
        </p:nvGrpSpPr>
        <p:grpSpPr>
          <a:xfrm>
            <a:off x="474476" y="3195390"/>
            <a:ext cx="432048" cy="3115508"/>
            <a:chOff x="395536" y="2708920"/>
            <a:chExt cx="432048" cy="3115508"/>
          </a:xfrm>
        </p:grpSpPr>
        <p:sp>
          <p:nvSpPr>
            <p:cNvPr id="112" name="TextBox 111"/>
            <p:cNvSpPr txBox="1"/>
            <p:nvPr/>
          </p:nvSpPr>
          <p:spPr>
            <a:xfrm>
              <a:off x="395536" y="2708920"/>
              <a:ext cx="432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>
                  <a:solidFill>
                    <a:srgbClr val="7030A0"/>
                  </a:solidFill>
                </a:rPr>
                <a:t>Г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395536" y="4869160"/>
              <a:ext cx="432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Н</a:t>
              </a:r>
              <a:endParaRPr lang="ru-RU" sz="2800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95536" y="4437112"/>
              <a:ext cx="432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И</a:t>
              </a:r>
              <a:endParaRPr lang="ru-RU" sz="2800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395536" y="4005064"/>
              <a:ext cx="432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Д</a:t>
              </a:r>
              <a:endParaRPr lang="ru-RU" sz="2800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95536" y="5301208"/>
              <a:ext cx="432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А</a:t>
              </a:r>
              <a:endParaRPr lang="ru-RU" sz="2800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395536" y="3573016"/>
              <a:ext cx="432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Н</a:t>
              </a:r>
              <a:endParaRPr lang="ru-RU" sz="2800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395536" y="3140968"/>
              <a:ext cx="432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И</a:t>
              </a:r>
              <a:endParaRPr lang="ru-RU" sz="2800" dirty="0"/>
            </a:p>
          </p:txBody>
        </p:sp>
      </p:grpSp>
      <p:sp>
        <p:nvSpPr>
          <p:cNvPr id="121" name="Скругленный прямоугольник 120"/>
          <p:cNvSpPr/>
          <p:nvPr/>
        </p:nvSpPr>
        <p:spPr bwMode="auto">
          <a:xfrm>
            <a:off x="4572000" y="4509120"/>
            <a:ext cx="3456384" cy="2348880"/>
          </a:xfrm>
          <a:prstGeom prst="roundRect">
            <a:avLst/>
          </a:prstGeom>
          <a:blipFill>
            <a:blip r:embed="rId3" cstate="print">
              <a:lum bright="-8000" contrast="-42000"/>
            </a:blip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Улица с таким названием есть в каждом городе.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charset="0"/>
            </a:endParaRPr>
          </a:p>
        </p:txBody>
      </p:sp>
      <p:grpSp>
        <p:nvGrpSpPr>
          <p:cNvPr id="130" name="Группа 129"/>
          <p:cNvGrpSpPr/>
          <p:nvPr/>
        </p:nvGrpSpPr>
        <p:grpSpPr>
          <a:xfrm>
            <a:off x="899592" y="1015986"/>
            <a:ext cx="504056" cy="1819364"/>
            <a:chOff x="820652" y="548680"/>
            <a:chExt cx="504056" cy="1819364"/>
          </a:xfrm>
        </p:grpSpPr>
        <p:sp>
          <p:nvSpPr>
            <p:cNvPr id="126" name="TextBox 125"/>
            <p:cNvSpPr txBox="1"/>
            <p:nvPr/>
          </p:nvSpPr>
          <p:spPr>
            <a:xfrm>
              <a:off x="827584" y="1412776"/>
              <a:ext cx="432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Р</a:t>
              </a:r>
              <a:endParaRPr lang="ru-RU" sz="2800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827584" y="1844824"/>
              <a:ext cx="432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А</a:t>
              </a:r>
              <a:endParaRPr lang="ru-RU" sz="2800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820652" y="548680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М</a:t>
              </a:r>
              <a:endParaRPr lang="ru-RU" sz="2800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827584" y="980728"/>
              <a:ext cx="432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И</a:t>
              </a:r>
              <a:endParaRPr lang="ru-RU" sz="2800" dirty="0"/>
            </a:p>
          </p:txBody>
        </p:sp>
      </p:grpSp>
      <p:sp>
        <p:nvSpPr>
          <p:cNvPr id="131" name="Скругленный прямоугольник 130"/>
          <p:cNvSpPr/>
          <p:nvPr/>
        </p:nvSpPr>
        <p:spPr bwMode="auto">
          <a:xfrm>
            <a:off x="4499992" y="4509120"/>
            <a:ext cx="3528392" cy="2348880"/>
          </a:xfrm>
          <a:prstGeom prst="roundRect">
            <a:avLst/>
          </a:prstGeom>
          <a:blipFill>
            <a:blip r:embed="rId3" cstate="print">
              <a:lum bright="-8000" contrast="-42000"/>
            </a:blip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Улица названа в  честь одного из первых художников  </a:t>
            </a:r>
          </a:p>
          <a:p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charset="0"/>
              </a:rPr>
              <a:t>сделавшим надпись о строительстве ГЭС</a:t>
            </a:r>
          </a:p>
        </p:txBody>
      </p:sp>
      <p:grpSp>
        <p:nvGrpSpPr>
          <p:cNvPr id="141" name="Группа 140"/>
          <p:cNvGrpSpPr/>
          <p:nvPr/>
        </p:nvGrpSpPr>
        <p:grpSpPr>
          <a:xfrm>
            <a:off x="2634716" y="1899246"/>
            <a:ext cx="432048" cy="3979604"/>
            <a:chOff x="2555776" y="1412776"/>
            <a:chExt cx="432048" cy="3979604"/>
          </a:xfrm>
        </p:grpSpPr>
        <p:sp>
          <p:nvSpPr>
            <p:cNvPr id="124" name="TextBox 123"/>
            <p:cNvSpPr txBox="1"/>
            <p:nvPr/>
          </p:nvSpPr>
          <p:spPr>
            <a:xfrm>
              <a:off x="2555776" y="2708920"/>
              <a:ext cx="432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7030A0"/>
                  </a:solidFill>
                </a:rPr>
                <a:t>С</a:t>
              </a:r>
              <a:endParaRPr lang="ru-RU" sz="2800" dirty="0">
                <a:solidFill>
                  <a:srgbClr val="7030A0"/>
                </a:solidFill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2555776" y="1412776"/>
              <a:ext cx="432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С</a:t>
              </a:r>
              <a:endParaRPr lang="ru-RU" sz="2800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2555776" y="2276872"/>
              <a:ext cx="432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А</a:t>
              </a:r>
              <a:endParaRPr lang="ru-RU" sz="2800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2555776" y="1844824"/>
              <a:ext cx="432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Л</a:t>
              </a:r>
              <a:endParaRPr lang="ru-RU" sz="2800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2555776" y="4005064"/>
              <a:ext cx="432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Н</a:t>
              </a:r>
              <a:endParaRPr lang="ru-RU" sz="2800" dirty="0"/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2555776" y="3573016"/>
              <a:ext cx="432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Е</a:t>
              </a:r>
              <a:endParaRPr lang="ru-RU" sz="2800" dirty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2555776" y="4437112"/>
              <a:ext cx="432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К</a:t>
              </a:r>
              <a:endParaRPr lang="ru-RU" sz="2800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2555776" y="3140968"/>
              <a:ext cx="432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Т</a:t>
              </a:r>
              <a:endParaRPr lang="ru-RU" sz="2800" dirty="0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2555776" y="4869160"/>
              <a:ext cx="432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О</a:t>
              </a:r>
              <a:endParaRPr lang="ru-RU" sz="2800" dirty="0"/>
            </a:p>
          </p:txBody>
        </p:sp>
      </p:grpSp>
      <p:sp>
        <p:nvSpPr>
          <p:cNvPr id="142" name="Скругленный прямоугольник 141"/>
          <p:cNvSpPr/>
          <p:nvPr/>
        </p:nvSpPr>
        <p:spPr bwMode="auto">
          <a:xfrm>
            <a:off x="4716016" y="4509120"/>
            <a:ext cx="3456384" cy="2348880"/>
          </a:xfrm>
          <a:prstGeom prst="roundRect">
            <a:avLst/>
          </a:prstGeom>
          <a:blipFill>
            <a:blip r:embed="rId3" cstate="print">
              <a:lum bright="-8000" contrast="-42000"/>
            </a:blip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Улица названа в честь декабриста, сосланного на поселение в Братск с 1833-1842г.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charset="0"/>
            </a:endParaRPr>
          </a:p>
        </p:txBody>
      </p:sp>
      <p:grpSp>
        <p:nvGrpSpPr>
          <p:cNvPr id="152" name="Группа 151"/>
          <p:cNvGrpSpPr/>
          <p:nvPr/>
        </p:nvGrpSpPr>
        <p:grpSpPr>
          <a:xfrm>
            <a:off x="3858852" y="1035150"/>
            <a:ext cx="432048" cy="3547556"/>
            <a:chOff x="3779912" y="548680"/>
            <a:chExt cx="432048" cy="3547556"/>
          </a:xfrm>
        </p:grpSpPr>
        <p:sp>
          <p:nvSpPr>
            <p:cNvPr id="143" name="TextBox 142"/>
            <p:cNvSpPr txBox="1"/>
            <p:nvPr/>
          </p:nvSpPr>
          <p:spPr>
            <a:xfrm>
              <a:off x="3851920" y="980728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У</a:t>
              </a:r>
              <a:endParaRPr lang="ru-RU" sz="2800" dirty="0"/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3779912" y="548680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М</a:t>
              </a:r>
              <a:endParaRPr lang="ru-RU" sz="2800" dirty="0"/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3851920" y="1844824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/>
                <a:t>А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3851920" y="3140968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В</a:t>
              </a:r>
              <a:endParaRPr lang="ru-RU" sz="2800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3851920" y="3573016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/>
                <a:t>А</a:t>
              </a: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3851920" y="2708920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7030A0"/>
                  </a:solidFill>
                </a:rPr>
                <a:t>О</a:t>
              </a:r>
              <a:endParaRPr lang="ru-RU" sz="2800" dirty="0">
                <a:solidFill>
                  <a:srgbClr val="7030A0"/>
                </a:solidFill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3851920" y="2276872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Н</a:t>
              </a:r>
              <a:endParaRPr lang="ru-RU" sz="2800" dirty="0"/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3851920" y="1412776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Х</a:t>
              </a:r>
              <a:endParaRPr lang="ru-RU" sz="2800" dirty="0"/>
            </a:p>
          </p:txBody>
        </p:sp>
      </p:grpSp>
      <p:sp>
        <p:nvSpPr>
          <p:cNvPr id="154" name="Скругленный прямоугольник 153"/>
          <p:cNvSpPr/>
          <p:nvPr/>
        </p:nvSpPr>
        <p:spPr bwMode="auto">
          <a:xfrm>
            <a:off x="4572000" y="4509120"/>
            <a:ext cx="3600400" cy="2348880"/>
          </a:xfrm>
          <a:prstGeom prst="roundRect">
            <a:avLst/>
          </a:prstGeom>
          <a:blipFill>
            <a:blip r:embed="rId3" cstate="print">
              <a:lum bright="-8000" contrast="-42000"/>
            </a:blip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Улица, названа в честь ученого,  конструктора ракетно-космических систем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charset="0"/>
            </a:endParaRPr>
          </a:p>
        </p:txBody>
      </p:sp>
      <p:grpSp>
        <p:nvGrpSpPr>
          <p:cNvPr id="163" name="Группа 162"/>
          <p:cNvGrpSpPr/>
          <p:nvPr/>
        </p:nvGrpSpPr>
        <p:grpSpPr>
          <a:xfrm>
            <a:off x="5659052" y="1467198"/>
            <a:ext cx="425116" cy="2652683"/>
            <a:chOff x="5580112" y="980728"/>
            <a:chExt cx="425116" cy="2652683"/>
          </a:xfrm>
        </p:grpSpPr>
        <p:sp>
          <p:nvSpPr>
            <p:cNvPr id="156" name="TextBox 155"/>
            <p:cNvSpPr txBox="1"/>
            <p:nvPr/>
          </p:nvSpPr>
          <p:spPr>
            <a:xfrm>
              <a:off x="5580112" y="3140968"/>
              <a:ext cx="4251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Я</a:t>
              </a:r>
              <a:endParaRPr lang="ru-RU" sz="2600" dirty="0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5580112" y="1412776"/>
              <a:ext cx="4251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Н</a:t>
              </a:r>
              <a:endParaRPr lang="ru-RU" sz="2600" dirty="0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5580112" y="980728"/>
              <a:ext cx="4251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Я</a:t>
              </a:r>
              <a:endParaRPr lang="ru-RU" sz="2600" dirty="0"/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580112" y="2276872"/>
              <a:ext cx="407484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Е</a:t>
              </a:r>
              <a:endParaRPr lang="ru-RU" sz="2600" dirty="0"/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5580112" y="1844824"/>
              <a:ext cx="373820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Г</a:t>
              </a:r>
              <a:endParaRPr lang="ru-RU" sz="2600" dirty="0"/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5580112" y="2708920"/>
              <a:ext cx="4251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>
                  <a:solidFill>
                    <a:srgbClr val="7030A0"/>
                  </a:solidFill>
                </a:rPr>
                <a:t>Л</a:t>
              </a:r>
              <a:endParaRPr lang="ru-RU" sz="2600" dirty="0">
                <a:solidFill>
                  <a:srgbClr val="7030A0"/>
                </a:solidFill>
              </a:endParaRPr>
            </a:p>
          </p:txBody>
        </p:sp>
      </p:grpSp>
      <p:sp>
        <p:nvSpPr>
          <p:cNvPr id="153" name="Скругленный прямоугольник 152"/>
          <p:cNvSpPr/>
          <p:nvPr/>
        </p:nvSpPr>
        <p:spPr bwMode="auto">
          <a:xfrm>
            <a:off x="4572000" y="4437112"/>
            <a:ext cx="3600400" cy="2420888"/>
          </a:xfrm>
          <a:prstGeom prst="roundRect">
            <a:avLst/>
          </a:prstGeom>
          <a:blipFill>
            <a:blip r:embed="rId3" cstate="print">
              <a:lum bright="-8000" contrast="-42000"/>
            </a:blip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Улица названа  в честь землепроходца, морехода и  покорителя Сибири, </a:t>
            </a:r>
            <a:r>
              <a:rPr lang="ru-RU" sz="2400" dirty="0" err="1" smtClean="0">
                <a:solidFill>
                  <a:schemeClr val="accent6">
                    <a:lumMod val="75000"/>
                  </a:schemeClr>
                </a:solidFill>
              </a:rPr>
              <a:t>Приангарья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172" name="Скругленный прямоугольник 171"/>
          <p:cNvSpPr/>
          <p:nvPr/>
        </p:nvSpPr>
        <p:spPr bwMode="auto">
          <a:xfrm>
            <a:off x="4644008" y="4437112"/>
            <a:ext cx="3456384" cy="2348880"/>
          </a:xfrm>
          <a:prstGeom prst="roundRect">
            <a:avLst/>
          </a:prstGeom>
          <a:blipFill>
            <a:blip r:embed="rId3" cstate="print">
              <a:lum bright="-8000" contrast="-42000"/>
            </a:blip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Улица, названная в честь главного организатора стройки Братской ГЭС.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charset="0"/>
            </a:endParaRPr>
          </a:p>
        </p:txBody>
      </p:sp>
      <p:grpSp>
        <p:nvGrpSpPr>
          <p:cNvPr id="182" name="Группа 181"/>
          <p:cNvGrpSpPr/>
          <p:nvPr/>
        </p:nvGrpSpPr>
        <p:grpSpPr>
          <a:xfrm>
            <a:off x="8179332" y="2331294"/>
            <a:ext cx="533994" cy="3948827"/>
            <a:chOff x="8100392" y="1844824"/>
            <a:chExt cx="533994" cy="3948827"/>
          </a:xfrm>
        </p:grpSpPr>
        <p:sp>
          <p:nvSpPr>
            <p:cNvPr id="173" name="TextBox 172"/>
            <p:cNvSpPr txBox="1"/>
            <p:nvPr/>
          </p:nvSpPr>
          <p:spPr>
            <a:xfrm>
              <a:off x="8172400" y="3573016"/>
              <a:ext cx="391454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У</a:t>
              </a:r>
              <a:endParaRPr lang="ru-RU" sz="2600" dirty="0"/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8172400" y="3140968"/>
              <a:ext cx="46198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М</a:t>
              </a:r>
              <a:endParaRPr lang="ru-RU" sz="2600" dirty="0"/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8179332" y="2708920"/>
              <a:ext cx="4251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Й</a:t>
              </a:r>
              <a:endParaRPr lang="ru-RU" sz="2600" dirty="0"/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8172400" y="2276872"/>
              <a:ext cx="4251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А</a:t>
              </a:r>
              <a:endParaRPr lang="ru-RU" sz="2600" dirty="0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8179332" y="1844824"/>
              <a:ext cx="4251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Н</a:t>
              </a:r>
              <a:endParaRPr lang="ru-RU" sz="2600" dirty="0"/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8172400" y="5301208"/>
              <a:ext cx="4251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А</a:t>
              </a:r>
              <a:endParaRPr lang="ru-RU" sz="2600" dirty="0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8172400" y="4869160"/>
              <a:ext cx="4251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Н</a:t>
              </a:r>
              <a:endParaRPr lang="ru-RU" sz="2600" dirty="0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8172400" y="4437112"/>
              <a:ext cx="4251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И</a:t>
              </a:r>
              <a:endParaRPr lang="ru-RU" sz="2600" dirty="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8100392" y="4005064"/>
              <a:ext cx="519694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Ш</a:t>
              </a:r>
              <a:endParaRPr lang="ru-RU" sz="2600" dirty="0"/>
            </a:p>
          </p:txBody>
        </p:sp>
      </p:grpSp>
      <p:sp>
        <p:nvSpPr>
          <p:cNvPr id="184" name="Скругленный прямоугольник 183"/>
          <p:cNvSpPr/>
          <p:nvPr/>
        </p:nvSpPr>
        <p:spPr bwMode="auto">
          <a:xfrm>
            <a:off x="4644008" y="4437112"/>
            <a:ext cx="3600400" cy="2348880"/>
          </a:xfrm>
          <a:prstGeom prst="roundRect">
            <a:avLst/>
          </a:prstGeom>
          <a:blipFill>
            <a:blip r:embed="rId3" cstate="print">
              <a:lum bright="-8000" contrast="-42000"/>
            </a:blip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Улица, названа в честь первого бригадира стройки Коммунистического труда Братской ГЭС.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charset="0"/>
            </a:endParaRPr>
          </a:p>
        </p:txBody>
      </p:sp>
      <p:grpSp>
        <p:nvGrpSpPr>
          <p:cNvPr id="190" name="Группа 189"/>
          <p:cNvGrpSpPr/>
          <p:nvPr/>
        </p:nvGrpSpPr>
        <p:grpSpPr>
          <a:xfrm>
            <a:off x="474476" y="2331294"/>
            <a:ext cx="3456384" cy="492443"/>
            <a:chOff x="395536" y="1844824"/>
            <a:chExt cx="3456384" cy="492443"/>
          </a:xfrm>
        </p:grpSpPr>
        <p:sp>
          <p:nvSpPr>
            <p:cNvPr id="183" name="TextBox 182"/>
            <p:cNvSpPr txBox="1"/>
            <p:nvPr/>
          </p:nvSpPr>
          <p:spPr>
            <a:xfrm>
              <a:off x="395536" y="1844824"/>
              <a:ext cx="373820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Г</a:t>
              </a:r>
              <a:endParaRPr lang="ru-RU" sz="2600" dirty="0"/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2123728" y="1844824"/>
              <a:ext cx="391454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У</a:t>
              </a:r>
              <a:endParaRPr lang="ru-RU" sz="2600" dirty="0"/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2987824" y="1844824"/>
              <a:ext cx="4251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И</a:t>
              </a:r>
              <a:endParaRPr lang="ru-RU" sz="2600" dirty="0"/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1259632" y="1844824"/>
              <a:ext cx="4251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Й</a:t>
              </a:r>
              <a:endParaRPr lang="ru-RU" sz="2600" dirty="0"/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1691680" y="1844824"/>
              <a:ext cx="4251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Н</a:t>
              </a:r>
              <a:endParaRPr lang="ru-RU" sz="2600" dirty="0"/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3426804" y="1844824"/>
              <a:ext cx="4251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Н</a:t>
              </a:r>
              <a:endParaRPr lang="ru-RU" sz="2600" dirty="0"/>
            </a:p>
          </p:txBody>
        </p:sp>
      </p:grpSp>
      <p:sp>
        <p:nvSpPr>
          <p:cNvPr id="191" name="Скругленный прямоугольник 190"/>
          <p:cNvSpPr/>
          <p:nvPr/>
        </p:nvSpPr>
        <p:spPr bwMode="auto">
          <a:xfrm>
            <a:off x="4716016" y="4437112"/>
            <a:ext cx="3456384" cy="2348880"/>
          </a:xfrm>
          <a:prstGeom prst="roundRect">
            <a:avLst/>
          </a:prstGeom>
          <a:blipFill>
            <a:blip r:embed="rId3" cstate="print">
              <a:lum bright="-8000" contrast="-42000"/>
            </a:blip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Улица, названа в честь первого космонавта Советского Союза.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charset="0"/>
            </a:endParaRPr>
          </a:p>
        </p:txBody>
      </p:sp>
      <p:grpSp>
        <p:nvGrpSpPr>
          <p:cNvPr id="198" name="Группа 197"/>
          <p:cNvGrpSpPr/>
          <p:nvPr/>
        </p:nvGrpSpPr>
        <p:grpSpPr>
          <a:xfrm>
            <a:off x="6091100" y="2331294"/>
            <a:ext cx="3017404" cy="492443"/>
            <a:chOff x="6012160" y="1844824"/>
            <a:chExt cx="3017404" cy="492443"/>
          </a:xfrm>
        </p:grpSpPr>
        <p:sp>
          <p:nvSpPr>
            <p:cNvPr id="193" name="TextBox 192"/>
            <p:cNvSpPr txBox="1"/>
            <p:nvPr/>
          </p:nvSpPr>
          <p:spPr>
            <a:xfrm>
              <a:off x="8604448" y="1844824"/>
              <a:ext cx="4251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А</a:t>
              </a:r>
              <a:endParaRPr lang="ru-RU" sz="2600" dirty="0"/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7740352" y="1844824"/>
              <a:ext cx="4251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И</a:t>
              </a:r>
              <a:endParaRPr lang="ru-RU" sz="2600" dirty="0"/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6876256" y="1844824"/>
              <a:ext cx="4251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А</a:t>
              </a:r>
              <a:endParaRPr lang="ru-RU" sz="2600" dirty="0"/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6444208" y="1844824"/>
              <a:ext cx="373820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Г</a:t>
              </a:r>
              <a:endParaRPr lang="ru-RU" sz="2600" dirty="0"/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6012160" y="1844824"/>
              <a:ext cx="4251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А</a:t>
              </a:r>
              <a:endParaRPr lang="ru-RU" sz="2600" dirty="0"/>
            </a:p>
          </p:txBody>
        </p:sp>
      </p:grpSp>
      <p:sp>
        <p:nvSpPr>
          <p:cNvPr id="199" name="Скругленный прямоугольник 198"/>
          <p:cNvSpPr/>
          <p:nvPr/>
        </p:nvSpPr>
        <p:spPr bwMode="auto">
          <a:xfrm>
            <a:off x="4644008" y="4437112"/>
            <a:ext cx="3456384" cy="2348880"/>
          </a:xfrm>
          <a:prstGeom prst="roundRect">
            <a:avLst/>
          </a:prstGeom>
          <a:blipFill>
            <a:blip r:embed="rId3" cstate="print">
              <a:lum bright="-8000" contrast="-42000"/>
            </a:blip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Улица «говорящая» о нашем суровом климате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charset="0"/>
            </a:endParaRPr>
          </a:p>
        </p:txBody>
      </p:sp>
      <p:grpSp>
        <p:nvGrpSpPr>
          <p:cNvPr id="205" name="Группа 204"/>
          <p:cNvGrpSpPr/>
          <p:nvPr/>
        </p:nvGrpSpPr>
        <p:grpSpPr>
          <a:xfrm>
            <a:off x="1770620" y="4059486"/>
            <a:ext cx="3024336" cy="492443"/>
            <a:chOff x="1691680" y="3573016"/>
            <a:chExt cx="3024336" cy="492443"/>
          </a:xfrm>
        </p:grpSpPr>
        <p:sp>
          <p:nvSpPr>
            <p:cNvPr id="192" name="TextBox 191"/>
            <p:cNvSpPr txBox="1"/>
            <p:nvPr/>
          </p:nvSpPr>
          <p:spPr>
            <a:xfrm>
              <a:off x="4290900" y="3573016"/>
              <a:ext cx="4251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Я</a:t>
              </a:r>
              <a:endParaRPr lang="ru-RU" sz="2600" dirty="0"/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3419872" y="3573016"/>
              <a:ext cx="4251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Н</a:t>
              </a:r>
              <a:endParaRPr lang="ru-RU" sz="2600" dirty="0"/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2987824" y="3573016"/>
              <a:ext cx="486030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Ж</a:t>
              </a:r>
              <a:endParaRPr lang="ru-RU" sz="2600" dirty="0"/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2123728" y="3573016"/>
              <a:ext cx="4251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Н</a:t>
              </a:r>
              <a:endParaRPr lang="ru-RU" sz="2600" dirty="0"/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1691680" y="3573016"/>
              <a:ext cx="4251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600" dirty="0" smtClean="0"/>
                <a:t>С</a:t>
              </a:r>
              <a:endParaRPr lang="ru-RU" sz="2600" dirty="0"/>
            </a:p>
          </p:txBody>
        </p:sp>
      </p:grpSp>
      <p:sp>
        <p:nvSpPr>
          <p:cNvPr id="206" name="Скругленный прямоугольник 205"/>
          <p:cNvSpPr/>
          <p:nvPr/>
        </p:nvSpPr>
        <p:spPr bwMode="auto">
          <a:xfrm>
            <a:off x="4644008" y="4437112"/>
            <a:ext cx="3456384" cy="2348880"/>
          </a:xfrm>
          <a:prstGeom prst="roundRect">
            <a:avLst/>
          </a:prstGeom>
          <a:blipFill>
            <a:blip r:embed="rId3" cstate="print">
              <a:lum bright="-8000" contrast="-42000"/>
            </a:blip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Улица, на которой расположена наша школа.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charset="0"/>
            </a:endParaRPr>
          </a:p>
        </p:txBody>
      </p:sp>
      <p:grpSp>
        <p:nvGrpSpPr>
          <p:cNvPr id="217" name="Группа 216"/>
          <p:cNvGrpSpPr/>
          <p:nvPr/>
        </p:nvGrpSpPr>
        <p:grpSpPr>
          <a:xfrm>
            <a:off x="906524" y="3195390"/>
            <a:ext cx="6059374" cy="523220"/>
            <a:chOff x="827584" y="2708920"/>
            <a:chExt cx="6059374" cy="523220"/>
          </a:xfrm>
        </p:grpSpPr>
        <p:sp>
          <p:nvSpPr>
            <p:cNvPr id="155" name="TextBox 154"/>
            <p:cNvSpPr txBox="1"/>
            <p:nvPr/>
          </p:nvSpPr>
          <p:spPr>
            <a:xfrm>
              <a:off x="5148064" y="2708920"/>
              <a:ext cx="442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7030A0"/>
                  </a:solidFill>
                </a:rPr>
                <a:t>Е</a:t>
              </a:r>
              <a:endParaRPr lang="ru-RU" sz="2800" dirty="0">
                <a:solidFill>
                  <a:srgbClr val="7030A0"/>
                </a:solidFill>
              </a:endParaRPr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6012160" y="2708920"/>
              <a:ext cx="442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7030A0"/>
                  </a:solidFill>
                </a:rPr>
                <a:t>Е</a:t>
              </a:r>
              <a:endParaRPr lang="ru-RU" sz="2800" dirty="0">
                <a:solidFill>
                  <a:srgbClr val="7030A0"/>
                </a:solidFill>
              </a:endParaRPr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2987824" y="2708920"/>
              <a:ext cx="442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7030A0"/>
                  </a:solidFill>
                </a:rPr>
                <a:t>Т</a:t>
              </a:r>
              <a:endParaRPr lang="ru-RU" sz="2800" dirty="0">
                <a:solidFill>
                  <a:srgbClr val="7030A0"/>
                </a:solidFill>
              </a:endParaRPr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4716016" y="2708920"/>
              <a:ext cx="442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7030A0"/>
                  </a:solidFill>
                </a:rPr>
                <a:t>Т</a:t>
              </a:r>
              <a:endParaRPr lang="ru-RU" sz="2800" dirty="0">
                <a:solidFill>
                  <a:srgbClr val="7030A0"/>
                </a:solidFill>
              </a:endParaRPr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3419872" y="2708920"/>
              <a:ext cx="442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7030A0"/>
                  </a:solidFill>
                </a:rPr>
                <a:t>Р</a:t>
              </a:r>
              <a:endParaRPr lang="ru-RU" sz="2800" dirty="0">
                <a:solidFill>
                  <a:srgbClr val="7030A0"/>
                </a:solidFill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4283968" y="2708920"/>
              <a:ext cx="442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7030A0"/>
                  </a:solidFill>
                </a:rPr>
                <a:t>И</a:t>
              </a:r>
              <a:endParaRPr lang="ru-RU" sz="2800" dirty="0">
                <a:solidFill>
                  <a:srgbClr val="7030A0"/>
                </a:solidFill>
              </a:endParaRP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6444208" y="2708920"/>
              <a:ext cx="442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7030A0"/>
                  </a:solidFill>
                </a:rPr>
                <a:t>Й</a:t>
              </a:r>
              <a:endParaRPr lang="ru-RU" sz="2800" dirty="0">
                <a:solidFill>
                  <a:srgbClr val="7030A0"/>
                </a:solidFill>
              </a:endParaRPr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827584" y="2708920"/>
              <a:ext cx="442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7030A0"/>
                  </a:solidFill>
                </a:rPr>
                <a:t>И</a:t>
              </a:r>
              <a:endParaRPr lang="ru-RU" sz="2800" dirty="0">
                <a:solidFill>
                  <a:srgbClr val="7030A0"/>
                </a:solidFill>
              </a:endParaRPr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1691680" y="2708920"/>
              <a:ext cx="442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7030A0"/>
                  </a:solidFill>
                </a:rPr>
                <a:t>Р</a:t>
              </a:r>
              <a:endParaRPr lang="ru-RU" sz="2800" dirty="0">
                <a:solidFill>
                  <a:srgbClr val="7030A0"/>
                </a:solidFill>
              </a:endParaRPr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2123728" y="2708920"/>
              <a:ext cx="442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7030A0"/>
                  </a:solidFill>
                </a:rPr>
                <a:t>О</a:t>
              </a:r>
              <a:endParaRPr lang="ru-RU" sz="2800" dirty="0">
                <a:solidFill>
                  <a:srgbClr val="7030A0"/>
                </a:solidFill>
              </a:endParaRPr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1259632" y="2708920"/>
              <a:ext cx="442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7030A0"/>
                  </a:solidFill>
                </a:rPr>
                <a:t>Д</a:t>
              </a:r>
              <a:endParaRPr lang="ru-RU" sz="2800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222" name="Группа 221"/>
          <p:cNvGrpSpPr/>
          <p:nvPr/>
        </p:nvGrpSpPr>
        <p:grpSpPr>
          <a:xfrm>
            <a:off x="7374940" y="603102"/>
            <a:ext cx="463902" cy="3528392"/>
            <a:chOff x="7296000" y="116632"/>
            <a:chExt cx="463902" cy="3528392"/>
          </a:xfrm>
        </p:grpSpPr>
        <p:sp>
          <p:nvSpPr>
            <p:cNvPr id="164" name="TextBox 163"/>
            <p:cNvSpPr txBox="1"/>
            <p:nvPr/>
          </p:nvSpPr>
          <p:spPr>
            <a:xfrm>
              <a:off x="7308304" y="1844824"/>
              <a:ext cx="414128" cy="5040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600" dirty="0" smtClean="0"/>
                <a:t>Р</a:t>
              </a:r>
              <a:endParaRPr lang="ru-RU" sz="2600" dirty="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7308304" y="2288485"/>
              <a:ext cx="451598" cy="5040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600" dirty="0" smtClean="0"/>
                <a:t>О</a:t>
              </a:r>
              <a:endParaRPr lang="ru-RU" sz="2600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7308304" y="980728"/>
              <a:ext cx="432048" cy="5040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600" dirty="0" smtClean="0"/>
                <a:t>Б</a:t>
              </a:r>
              <a:endParaRPr lang="ru-RU" sz="2600" dirty="0"/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7308304" y="1412776"/>
              <a:ext cx="432048" cy="5040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600" dirty="0" smtClean="0"/>
                <a:t>А</a:t>
              </a:r>
              <a:endParaRPr lang="ru-RU" sz="2600" dirty="0"/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7308304" y="2708920"/>
              <a:ext cx="432048" cy="5040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600" dirty="0" smtClean="0"/>
                <a:t>В</a:t>
              </a:r>
              <a:endParaRPr lang="ru-RU" sz="2600" dirty="0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7296000" y="116632"/>
              <a:ext cx="414128" cy="5040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600" dirty="0" smtClean="0"/>
                <a:t>Х</a:t>
              </a:r>
              <a:endParaRPr lang="ru-RU" sz="2600" dirty="0"/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7308304" y="548680"/>
              <a:ext cx="432048" cy="5040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600" dirty="0" smtClean="0"/>
                <a:t>А</a:t>
              </a:r>
              <a:endParaRPr lang="ru-RU" sz="2600" dirty="0"/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7308304" y="3140968"/>
              <a:ext cx="432048" cy="5040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600" dirty="0" smtClean="0"/>
                <a:t>А</a:t>
              </a:r>
              <a:endParaRPr lang="ru-RU" sz="2600" dirty="0"/>
            </a:p>
          </p:txBody>
        </p:sp>
      </p:grpSp>
      <p:sp>
        <p:nvSpPr>
          <p:cNvPr id="218" name="Прямоугольник 217"/>
          <p:cNvSpPr/>
          <p:nvPr/>
        </p:nvSpPr>
        <p:spPr>
          <a:xfrm>
            <a:off x="827584" y="-99392"/>
            <a:ext cx="6408712" cy="830997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Улицы моего города</a:t>
            </a:r>
            <a:endParaRPr lang="ru-RU" sz="4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2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4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3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3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3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0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3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5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6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3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0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1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2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3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5" dur="5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6" dur="5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3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0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1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2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3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5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6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7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3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0" dur="500" fill="hold"/>
                                        <p:tgtEl>
                                          <p:spTgt spid="2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1" dur="500" fill="hold"/>
                                        <p:tgtEl>
                                          <p:spTgt spid="2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2" dur="500" fill="hold"/>
                                        <p:tgtEl>
                                          <p:spTgt spid="21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2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3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4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5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8" dur="5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9" dur="5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0" dur="5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3" dur="500" fill="hold"/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4" dur="500" fill="hold"/>
                                        <p:tgtEl>
                                          <p:spTgt spid="2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5" dur="500" fill="hold"/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2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8" dur="500" fill="hold"/>
                                        <p:tgtEl>
                                          <p:spTgt spid="2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9" dur="500" fill="hold"/>
                                        <p:tgtEl>
                                          <p:spTgt spid="2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0" dur="500" fill="hold"/>
                                        <p:tgtEl>
                                          <p:spTgt spid="21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2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3" dur="500" fill="hold"/>
                                        <p:tgtEl>
                                          <p:spTgt spid="2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4" dur="500" fill="hold"/>
                                        <p:tgtEl>
                                          <p:spTgt spid="2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5" dur="500" fill="hold"/>
                                        <p:tgtEl>
                                          <p:spTgt spid="21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2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8" dur="500" fill="hold"/>
                                        <p:tgtEl>
                                          <p:spTgt spid="2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9" dur="500" fill="hold"/>
                                        <p:tgtEl>
                                          <p:spTgt spid="2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0" dur="500" fill="hold"/>
                                        <p:tgtEl>
                                          <p:spTgt spid="21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2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3" dur="500" fill="hold"/>
                                        <p:tgtEl>
                                          <p:spTgt spid="2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4" dur="500" fill="hold"/>
                                        <p:tgtEl>
                                          <p:spTgt spid="2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5" dur="500" fill="hold"/>
                                        <p:tgtEl>
                                          <p:spTgt spid="21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2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8" dur="500" fill="hold"/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9" dur="500" fill="hold"/>
                                        <p:tgtEl>
                                          <p:spTgt spid="2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0" dur="500" fill="hold"/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2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0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1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2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5" dur="5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6" dur="5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7" dur="5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0" dur="5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1" dur="5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2" dur="5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5" dur="5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6" dur="5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7" dur="5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0" dur="500" fill="hold"/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1" dur="500" fill="hold"/>
                                        <p:tgtEl>
                                          <p:spTgt spid="2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2" dur="500" fill="hold"/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2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5" dur="500" fill="hold"/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6" dur="500" fill="hold"/>
                                        <p:tgtEl>
                                          <p:spTgt spid="2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7" dur="500" fill="hold"/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2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4" presetClass="entr" presetSubtype="16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7" dur="1000" fill="hold"/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8" dur="1000" fill="hold"/>
                                        <p:tgtEl>
                                          <p:spTgt spid="20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9" dur="1000" fill="hold"/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20" dur="1000" fill="hold"/>
                                        <p:tgtEl>
                                          <p:spTgt spid="20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2" dur="1000" fill="hold"/>
                                        <p:tgtEl>
                                          <p:spTgt spid="2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3" dur="1000" fill="hold"/>
                                        <p:tgtEl>
                                          <p:spTgt spid="2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4" dur="1000" fill="hold"/>
                                        <p:tgtEl>
                                          <p:spTgt spid="21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25" dur="1000" fill="hold"/>
                                        <p:tgtEl>
                                          <p:spTgt spid="2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7" dur="1000" fill="hold"/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8" dur="1000" fill="hold"/>
                                        <p:tgtEl>
                                          <p:spTgt spid="2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9" dur="1000" fill="hold"/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30" dur="1000" fill="hold"/>
                                        <p:tgtEl>
                                          <p:spTgt spid="2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2" dur="1000" fill="hold"/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3" dur="1000" fill="hold"/>
                                        <p:tgtEl>
                                          <p:spTgt spid="2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4" dur="1000" fill="hold"/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35" dur="1000" fill="hold"/>
                                        <p:tgtEl>
                                          <p:spTgt spid="2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7" dur="1000" fill="hold"/>
                                        <p:tgtEl>
                                          <p:spTgt spid="2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8" dur="1000" fill="hold"/>
                                        <p:tgtEl>
                                          <p:spTgt spid="2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9" dur="1000" fill="hold"/>
                                        <p:tgtEl>
                                          <p:spTgt spid="21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40" dur="1000" fill="hold"/>
                                        <p:tgtEl>
                                          <p:spTgt spid="2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2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3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4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45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7" dur="1000" fill="hold"/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8" dur="1000" fill="hold"/>
                                        <p:tgtEl>
                                          <p:spTgt spid="2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9" dur="1000" fill="hold"/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50" dur="1000" fill="hold"/>
                                        <p:tgtEl>
                                          <p:spTgt spid="2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2" dur="1000" fill="hold"/>
                                        <p:tgtEl>
                                          <p:spTgt spid="2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3" dur="1000" fill="hold"/>
                                        <p:tgtEl>
                                          <p:spTgt spid="2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4" dur="1000" fill="hold"/>
                                        <p:tgtEl>
                                          <p:spTgt spid="21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55" dur="1000" fill="hold"/>
                                        <p:tgtEl>
                                          <p:spTgt spid="2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256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" fill="hold">
                      <p:stCondLst>
                        <p:cond delay="0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267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8" fill="hold">
                      <p:stCondLst>
                        <p:cond delay="0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23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4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5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6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77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23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9" dur="500" fill="hold"/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0" dur="500" fill="hold"/>
                                        <p:tgtEl>
                                          <p:spTgt spid="20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1" dur="500" fill="hold"/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82" dur="500" fill="hold"/>
                                        <p:tgtEl>
                                          <p:spTgt spid="20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23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4" dur="5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5" dur="5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6" dur="5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23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9" dur="500" fill="hold"/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0" dur="500" fill="hold"/>
                                        <p:tgtEl>
                                          <p:spTgt spid="20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1" dur="500" fill="hold"/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20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23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4" dur="500" fill="hold"/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5" dur="500" fill="hold"/>
                                        <p:tgtEl>
                                          <p:spTgt spid="20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6" dur="500" fill="hold"/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20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23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9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0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1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23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4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5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6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07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23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9" dur="5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0" dur="5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1" dur="5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23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4" dur="500" fill="hold"/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5" dur="500" fill="hold"/>
                                        <p:tgtEl>
                                          <p:spTgt spid="2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6" dur="500" fill="hold"/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17" dur="500" fill="hold"/>
                                        <p:tgtEl>
                                          <p:spTgt spid="2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318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9" fill="hold">
                      <p:stCondLst>
                        <p:cond delay="0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4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329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0" fill="hold">
                      <p:stCondLst>
                        <p:cond delay="0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4" presetClass="entr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6" dur="500" fill="hold"/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7" dur="500" fill="hold"/>
                                        <p:tgtEl>
                                          <p:spTgt spid="2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8" dur="500" fill="hold"/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39" dur="500" fill="hold"/>
                                        <p:tgtEl>
                                          <p:spTgt spid="2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1" dur="5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2" dur="5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3" dur="5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6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7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8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49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1" dur="500" fill="hold"/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2" dur="500" fill="hold"/>
                                        <p:tgtEl>
                                          <p:spTgt spid="20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3" dur="500" fill="hold"/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54" dur="500" fill="hold"/>
                                        <p:tgtEl>
                                          <p:spTgt spid="20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6" dur="5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7" dur="5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8" dur="5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59" dur="5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1" dur="5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2" dur="5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3" dur="5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64" dur="5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365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6" fill="hold">
                      <p:stCondLst>
                        <p:cond delay="0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0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1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376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7" fill="hold">
                      <p:stCondLst>
                        <p:cond delay="0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3" dur="500" fill="hold"/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4" dur="500" fill="hold"/>
                                        <p:tgtEl>
                                          <p:spTgt spid="2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5" dur="500" fill="hold"/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86" dur="500" fill="hold"/>
                                        <p:tgtEl>
                                          <p:spTgt spid="2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8" dur="500" fill="hold"/>
                                        <p:tgtEl>
                                          <p:spTgt spid="2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9" dur="500" fill="hold"/>
                                        <p:tgtEl>
                                          <p:spTgt spid="2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0" dur="500" fill="hold"/>
                                        <p:tgtEl>
                                          <p:spTgt spid="21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91" dur="500" fill="hold"/>
                                        <p:tgtEl>
                                          <p:spTgt spid="2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93" dur="500" fill="hold"/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4" dur="500" fill="hold"/>
                                        <p:tgtEl>
                                          <p:spTgt spid="2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5" dur="500" fill="hold"/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96" dur="500" fill="hold"/>
                                        <p:tgtEl>
                                          <p:spTgt spid="2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98" dur="500" fill="hold"/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9" dur="500" fill="hold"/>
                                        <p:tgtEl>
                                          <p:spTgt spid="2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0" dur="500" fill="hold"/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01" dur="500" fill="hold"/>
                                        <p:tgtEl>
                                          <p:spTgt spid="2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3" dur="500" fill="hold"/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4" dur="500" fill="hold"/>
                                        <p:tgtEl>
                                          <p:spTgt spid="2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5" dur="500" fill="hold"/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06" dur="500" fill="hold"/>
                                        <p:tgtEl>
                                          <p:spTgt spid="2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407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8" fill="hold">
                      <p:stCondLst>
                        <p:cond delay="0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2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3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6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418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9" fill="hold">
                      <p:stCondLst>
                        <p:cond delay="0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4" presetClass="entr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3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4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5" dur="500" fill="hold"/>
                                        <p:tgtEl>
                                          <p:spTgt spid="2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6" dur="500" fill="hold"/>
                                        <p:tgtEl>
                                          <p:spTgt spid="2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7" dur="500" fill="hold"/>
                                        <p:tgtEl>
                                          <p:spTgt spid="21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28" dur="500" fill="hold"/>
                                        <p:tgtEl>
                                          <p:spTgt spid="2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0" dur="500" fill="hold"/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1" dur="500" fill="hold"/>
                                        <p:tgtEl>
                                          <p:spTgt spid="2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2" dur="500" fill="hold"/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33" dur="500" fill="hold"/>
                                        <p:tgtEl>
                                          <p:spTgt spid="2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5" dur="500" fill="hold"/>
                                        <p:tgtEl>
                                          <p:spTgt spid="2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6" dur="500" fill="hold"/>
                                        <p:tgtEl>
                                          <p:spTgt spid="2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7" dur="500" fill="hold"/>
                                        <p:tgtEl>
                                          <p:spTgt spid="21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38" dur="500" fill="hold"/>
                                        <p:tgtEl>
                                          <p:spTgt spid="2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0" dur="500" fill="hold"/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1" dur="500" fill="hold"/>
                                        <p:tgtEl>
                                          <p:spTgt spid="2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2" dur="500" fill="hold"/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43" dur="500" fill="hold"/>
                                        <p:tgtEl>
                                          <p:spTgt spid="2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5" dur="500" fill="hold"/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6" dur="500" fill="hold"/>
                                        <p:tgtEl>
                                          <p:spTgt spid="2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7" dur="500" fill="hold"/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48" dur="500" fill="hold"/>
                                        <p:tgtEl>
                                          <p:spTgt spid="2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449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0" fill="hold">
                      <p:stCondLst>
                        <p:cond delay="0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4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5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6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8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  <p:seq concurrent="1" nextAc="seek">
              <p:cTn id="460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1" fill="hold">
                      <p:stCondLst>
                        <p:cond delay="0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6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9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7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2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7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9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80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2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3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4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85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7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9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90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92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3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4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95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97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8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9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00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2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03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04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05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7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08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09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10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2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13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14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15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23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7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18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19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20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21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2" fill="hold">
                      <p:stCondLst>
                        <p:cond delay="0"/>
                      </p:stCondLst>
                      <p:childTnLst>
                        <p:par>
                          <p:cTn id="523" fill="hold">
                            <p:stCondLst>
                              <p:cond delay="0"/>
                            </p:stCondLst>
                            <p:childTnLst>
                              <p:par>
                                <p:cTn id="5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6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7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8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0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  <p:seq concurrent="1" nextAc="seek">
              <p:cTn id="532" restart="whenNotActive" fill="hold" evtFilter="cancelBubble" nodeType="interactiveSeq">
                <p:stCondLst>
                  <p:cond evt="onClick" delay="0">
                    <p:tgtEl>
                      <p:spTgt spid="2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3" fill="hold">
                      <p:stCondLst>
                        <p:cond delay="0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9" presetID="23" presetClass="emph" presetSubtype="0" repeatCount="3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40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1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2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43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44" presetID="23" presetClass="emph" presetSubtype="0" repeatCount="3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45" dur="2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6" dur="2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7" dur="2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48" dur="2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49" presetID="23" presetClass="emph" presetSubtype="0" repeatCount="3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0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1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2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53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54" presetID="23" presetClass="emph" presetSubtype="0" repeatCount="3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5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6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7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5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59" presetID="23" presetClass="emph" presetSubtype="0" repeatCount="3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60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1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2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63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64" presetID="23" presetClass="emph" presetSubtype="0" repeatCount="3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65" dur="20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6" dur="20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7" dur="20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68" dur="20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69" presetID="23" presetClass="emph" presetSubtype="0" repeatCount="3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70" dur="20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1" dur="20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2" dur="20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73" dur="20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39"/>
                  </p:tgtEl>
                </p:cond>
              </p:nextCondLst>
            </p:seq>
            <p:seq concurrent="1" nextAc="seek">
              <p:cTn id="574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5" fill="hold">
                      <p:stCondLst>
                        <p:cond delay="0"/>
                      </p:stCondLst>
                      <p:childTnLst>
                        <p:par>
                          <p:cTn id="576" fill="hold">
                            <p:stCondLst>
                              <p:cond delay="0"/>
                            </p:stCondLst>
                            <p:childTnLst>
                              <p:par>
                                <p:cTn id="57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9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</p:childTnLst>
        </p:cTn>
      </p:par>
    </p:tnLst>
    <p:bldLst>
      <p:bldP spid="204" grpId="0" animBg="1"/>
      <p:bldP spid="2052" grpId="2" animBg="1"/>
      <p:bldP spid="2053" grpId="0" animBg="1"/>
      <p:bldP spid="2054" grpId="0" animBg="1"/>
      <p:bldP spid="2055" grpId="0" animBg="1"/>
      <p:bldP spid="2056" grpId="0" animBg="1"/>
      <p:bldP spid="2057" grpId="0" animBg="1"/>
      <p:bldP spid="2058" grpId="2" animBg="1"/>
      <p:bldP spid="2059" grpId="2" animBg="1"/>
      <p:bldP spid="2060" grpId="2" animBg="1"/>
      <p:bldP spid="2061" grpId="0" animBg="1"/>
      <p:bldP spid="2063" grpId="0" animBg="1"/>
      <p:bldP spid="2064" grpId="0" animBg="1"/>
      <p:bldP spid="2065" grpId="0" animBg="1"/>
      <p:bldP spid="2067" grpId="0" animBg="1"/>
      <p:bldP spid="2068" grpId="0" animBg="1"/>
      <p:bldP spid="2069" grpId="0" animBg="1"/>
      <p:bldP spid="2070" grpId="0" animBg="1"/>
      <p:bldP spid="2071" grpId="2" animBg="1"/>
      <p:bldP spid="2072" grpId="0" animBg="1"/>
      <p:bldP spid="2073" grpId="0" animBg="1"/>
      <p:bldP spid="2074" grpId="0" animBg="1"/>
      <p:bldP spid="2075" grpId="0" animBg="1"/>
      <p:bldP spid="2076" grpId="0" animBg="1"/>
      <p:bldP spid="2077" grpId="0" animBg="1"/>
      <p:bldP spid="2078" grpId="0" animBg="1"/>
      <p:bldP spid="2079" grpId="0" animBg="1"/>
      <p:bldP spid="2080" grpId="0" animBg="1"/>
      <p:bldP spid="2081" grpId="0" animBg="1"/>
      <p:bldP spid="2083" grpId="0" animBg="1"/>
      <p:bldP spid="2084" grpId="2" animBg="1"/>
      <p:bldP spid="2085" grpId="2" animBg="1"/>
      <p:bldP spid="2086" grpId="0" animBg="1"/>
      <p:bldP spid="2088" grpId="0" animBg="1"/>
      <p:bldP spid="2089" grpId="0" animBg="1"/>
      <p:bldP spid="2098" grpId="0" animBg="1"/>
      <p:bldP spid="2099" grpId="0" animBg="1"/>
      <p:bldP spid="2066" grpId="0" animBg="1"/>
      <p:bldP spid="2082" grpId="0" animBg="1"/>
      <p:bldP spid="2091" grpId="0" animBg="1"/>
      <p:bldP spid="2092" grpId="0" animBg="1"/>
      <p:bldP spid="2100" grpId="0" animBg="1"/>
      <p:bldP spid="2101" grpId="0" animBg="1"/>
      <p:bldP spid="2102" grpId="0" animBg="1"/>
      <p:bldP spid="2103" grpId="0" animBg="1"/>
      <p:bldP spid="2105" grpId="0" animBg="1"/>
      <p:bldP spid="2106" grpId="0" animBg="1"/>
      <p:bldP spid="2107" grpId="0" animBg="1"/>
      <p:bldP spid="2109" grpId="0" animBg="1"/>
      <p:bldP spid="2110" grpId="0" animBg="1"/>
      <p:bldP spid="2112" grpId="0" animBg="1"/>
      <p:bldP spid="2116" grpId="0" animBg="1"/>
      <p:bldP spid="2117" grpId="0" animBg="1"/>
      <p:bldP spid="2118" grpId="0" animBg="1"/>
      <p:bldP spid="2119" grpId="0" animBg="1"/>
      <p:bldP spid="2120" grpId="0" animBg="1"/>
      <p:bldP spid="2121" grpId="0" animBg="1"/>
      <p:bldP spid="2122" grpId="0" animBg="1"/>
      <p:bldP spid="2123" grpId="0" animBg="1"/>
      <p:bldP spid="2124" grpId="0" animBg="1"/>
      <p:bldP spid="2125" grpId="0" animBg="1"/>
      <p:bldP spid="2126" grpId="0" animBg="1"/>
      <p:bldP spid="2127" grpId="0" animBg="1"/>
      <p:bldP spid="2128" grpId="0" animBg="1"/>
      <p:bldP spid="2130" grpId="0" animBg="1"/>
      <p:bldP spid="2131" grpId="0" animBg="1"/>
      <p:bldP spid="2132" grpId="0" animBg="1"/>
      <p:bldP spid="2133" grpId="0" animBg="1"/>
      <p:bldP spid="2134" grpId="0" animBg="1"/>
      <p:bldP spid="100" grpId="2" animBg="1"/>
      <p:bldP spid="121" grpId="0" animBg="1"/>
      <p:bldP spid="121" grpId="1" animBg="1"/>
      <p:bldP spid="131" grpId="1" animBg="1"/>
      <p:bldP spid="131" grpId="2" animBg="1"/>
      <p:bldP spid="142" grpId="1" animBg="1"/>
      <p:bldP spid="142" grpId="3" animBg="1"/>
      <p:bldP spid="154" grpId="1" animBg="1"/>
      <p:bldP spid="154" grpId="4" animBg="1"/>
      <p:bldP spid="153" grpId="1" animBg="1"/>
      <p:bldP spid="153" grpId="6" animBg="1"/>
      <p:bldP spid="172" grpId="1" animBg="1"/>
      <p:bldP spid="172" grpId="2" animBg="1"/>
      <p:bldP spid="184" grpId="1" animBg="1"/>
      <p:bldP spid="184" grpId="3" animBg="1"/>
      <p:bldP spid="191" grpId="1" animBg="1"/>
      <p:bldP spid="191" grpId="4" animBg="1"/>
      <p:bldP spid="199" grpId="1" animBg="1"/>
      <p:bldP spid="199" grpId="5" animBg="1"/>
      <p:bldP spid="206" grpId="6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1767</TotalTime>
  <Words>217</Words>
  <Application>Microsoft Office PowerPoint</Application>
  <PresentationFormat>Экран (4:3)</PresentationFormat>
  <Paragraphs>103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Arial</vt:lpstr>
      <vt:lpstr>Оформление по умолчанию</vt:lpstr>
      <vt:lpstr>Презентация PowerPoint</vt:lpstr>
    </vt:vector>
  </TitlesOfParts>
  <Company>MoBIL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</dc:creator>
  <cp:lastModifiedBy>Slepoy</cp:lastModifiedBy>
  <cp:revision>71</cp:revision>
  <dcterms:created xsi:type="dcterms:W3CDTF">2013-11-30T10:44:50Z</dcterms:created>
  <dcterms:modified xsi:type="dcterms:W3CDTF">2015-01-18T11:00:51Z</dcterms:modified>
</cp:coreProperties>
</file>