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6984776" cy="20882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Пейзаж в древнем мире и средневековье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3212976"/>
            <a:ext cx="2664296" cy="20882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Клод </a:t>
            </a:r>
            <a:r>
              <a:rPr lang="ru-RU" sz="2800" dirty="0" err="1" smtClean="0"/>
              <a:t>Лоррен</a:t>
            </a:r>
            <a:r>
              <a:rPr lang="ru-RU" sz="2800" dirty="0" smtClean="0"/>
              <a:t>. «Отплытие царицы Савской». 1648</a:t>
            </a:r>
            <a:endParaRPr lang="ru-RU" sz="2800" dirty="0"/>
          </a:p>
        </p:txBody>
      </p:sp>
      <p:pic>
        <p:nvPicPr>
          <p:cNvPr id="4" name="Рисунок 3" descr="800px-Claude_Lorrain_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5495347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Средневековье (</a:t>
            </a:r>
            <a:r>
              <a:rPr lang="ru-RU" dirty="0" err="1" smtClean="0"/>
              <a:t>русь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Большая часть живописных произведений тех лет на Руси – иконы, храмовая роспись.  Иконописцы очень часто пренебрегали фонами, изображая их весьма схематично. Точно так же поступали и при создании лубочных изображений.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онн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4014187" cy="5328592"/>
          </a:xfrm>
        </p:spPr>
      </p:pic>
      <p:sp>
        <p:nvSpPr>
          <p:cNvPr id="5" name="Прямоугольник 4"/>
          <p:cNvSpPr/>
          <p:nvPr/>
        </p:nvSpPr>
        <p:spPr>
          <a:xfrm>
            <a:off x="4716016" y="2564904"/>
            <a:ext cx="4119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Андрей Рублев. Рождество Христово. 1405 г.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a249397c2bd4f7aa7833343cb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3702626" cy="4680520"/>
          </a:xfrm>
        </p:spPr>
      </p:pic>
      <p:sp>
        <p:nvSpPr>
          <p:cNvPr id="5" name="Прямоугольник 4"/>
          <p:cNvSpPr/>
          <p:nvPr/>
        </p:nvSpPr>
        <p:spPr>
          <a:xfrm>
            <a:off x="5004049" y="2708920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Лубочное изображение.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XIV – XV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в.в.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87624"/>
          </a:xfrm>
        </p:spPr>
        <p:txBody>
          <a:bodyPr>
            <a:normAutofit/>
          </a:bodyPr>
          <a:lstStyle/>
          <a:p>
            <a:r>
              <a:rPr lang="ru-RU" dirty="0" smtClean="0"/>
              <a:t>Средневековье (Япония, Китай, Вьетнам, </a:t>
            </a:r>
            <a:r>
              <a:rPr lang="ru-RU" dirty="0" err="1" smtClean="0"/>
              <a:t>корея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91264" cy="4525963"/>
          </a:xfrm>
        </p:spPr>
        <p:txBody>
          <a:bodyPr/>
          <a:lstStyle/>
          <a:p>
            <a:r>
              <a:rPr lang="ru-RU" dirty="0" smtClean="0"/>
              <a:t>Для живописи указанных выше стран более всех характерно поэтическое любование природой, четкая прорисовка деталей. Пейзаж был самостоятельным жанром.</a:t>
            </a:r>
            <a:br>
              <a:rPr lang="ru-RU" dirty="0" smtClean="0"/>
            </a:br>
            <a:r>
              <a:rPr lang="ru-RU" dirty="0" smtClean="0"/>
              <a:t>Большая часть изображений украшали стены дворцов и храмов, ширмы и веера.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3_Kaifen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780928"/>
            <a:ext cx="7620000" cy="3810000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1052736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Чжан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Цзэдуань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. Шествие на реку в день поминовения усопших. Времена династии Северная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Сун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6" name="Содержимое 5" descr="093326c1ad8f2dd90b530d9cfbe511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602843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Пейзаж — жанр изобразительного искусства (а также отдельные произведения этого жанра), в котором основным предметом изображения является первозданная, либо в той или иной степени преображённая человеком природа. Виды пейзажа: сельские, городские (архитектурные и индустриальные), морские, исторические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Эпоха Неолита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8184" y="1556792"/>
            <a:ext cx="305983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Первые схематичные изображения первобытных мастеров изображали относятся к эпохе неолита. Вероятно, эти изображения являлись ритуальными.</a:t>
            </a:r>
            <a:endParaRPr lang="ru-RU" dirty="0"/>
          </a:p>
        </p:txBody>
      </p:sp>
      <p:pic>
        <p:nvPicPr>
          <p:cNvPr id="4" name="Рисунок 3" descr="179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5832648" cy="37116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445224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плато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Тассилин-Аджер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в Сахаре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Древний Египет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Древние египтяне использовали природные мотивы при оформлении фресок в храмах и усыпальницах. Как правило, природа служила лишь фоном для изображения жизни человека, событий правления того или иного фараона.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5324661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5868144" y="2636912"/>
            <a:ext cx="2880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Охота. Фреска из гробницы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Нахта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 Новое Царство,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XVIII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династия (14 в. до н. э.)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Античный 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380040" cy="511519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Пейзажи времен Древней Греции и Древнего Рима чаще всего встречались на фресках из богатых домов, реже на предметах быта и домашнего обихода.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ФРЕСКА ИЗ ДОМА В ПОМПЕЯХ. </a:t>
            </a:r>
            <a:r>
              <a:rPr lang="en-US" dirty="0" smtClean="0"/>
              <a:t>I-ii </a:t>
            </a:r>
            <a:r>
              <a:rPr lang="ru-RU" dirty="0" smtClean="0"/>
              <a:t>В.В. Н. э.</a:t>
            </a:r>
            <a:endParaRPr lang="ru-RU" dirty="0"/>
          </a:p>
        </p:txBody>
      </p:sp>
      <p:pic>
        <p:nvPicPr>
          <p:cNvPr id="5" name="Содержимое 4" descr="NuEH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772093"/>
            <a:ext cx="8686800" cy="43872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сРЕДНЕВЕКОВЬЕ</a:t>
            </a:r>
            <a:r>
              <a:rPr lang="ru-RU" dirty="0" smtClean="0"/>
              <a:t> (Европа)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С «Темные века» живопись, и не только пейзажная, носила церковных характер. Большая часть изображений – иллюстрации к Библии. В чистом виде пейзажи встречались редко. Одним из наиболее необычных произведений этого периода был «Великолепный часослов герцога </a:t>
            </a:r>
            <a:r>
              <a:rPr lang="ru-RU" sz="3600" dirty="0" err="1" smtClean="0"/>
              <a:t>Беррийского</a:t>
            </a:r>
            <a:r>
              <a:rPr lang="ru-RU" sz="3600" dirty="0" smtClean="0"/>
              <a:t>», выполненный братьями </a:t>
            </a:r>
            <a:r>
              <a:rPr lang="ru-RU" sz="3600" dirty="0" err="1" smtClean="0"/>
              <a:t>Лимбургами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0PX-~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3384376" cy="5631601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2276872"/>
            <a:ext cx="4680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Братья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Лимбурги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 «Великолепный часослов герцога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Беррийского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»: Февраль.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XV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в.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</TotalTime>
  <Words>354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Пейзаж в древнем мире и средневековье</vt:lpstr>
      <vt:lpstr>Слайд 2</vt:lpstr>
      <vt:lpstr>Эпоха Неолита</vt:lpstr>
      <vt:lpstr>Древний Египет</vt:lpstr>
      <vt:lpstr>Слайд 5</vt:lpstr>
      <vt:lpstr>Античный мир</vt:lpstr>
      <vt:lpstr>ФРЕСКА ИЗ ДОМА В ПОМПЕЯХ. I-ii В.В. Н. э.</vt:lpstr>
      <vt:lpstr>сРЕДНЕВЕКОВЬЕ (Европа)</vt:lpstr>
      <vt:lpstr>Слайд 9</vt:lpstr>
      <vt:lpstr>Средневековье (русь)</vt:lpstr>
      <vt:lpstr>Слайд 11</vt:lpstr>
      <vt:lpstr>Слайд 12</vt:lpstr>
      <vt:lpstr>Средневековье (Япония, Китай, Вьетнам, корея)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dccv</dc:creator>
  <cp:lastModifiedBy>dccv</cp:lastModifiedBy>
  <cp:revision>18</cp:revision>
  <dcterms:created xsi:type="dcterms:W3CDTF">2014-10-01T11:19:47Z</dcterms:created>
  <dcterms:modified xsi:type="dcterms:W3CDTF">2014-10-01T15:16:16Z</dcterms:modified>
</cp:coreProperties>
</file>