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23B0"/>
    <a:srgbClr val="33CC33"/>
    <a:srgbClr val="99CC00"/>
    <a:srgbClr val="009900"/>
    <a:srgbClr val="33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17.03.2014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17.03.2014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17.03.2014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4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47962-50B0-4A4C-B9BA-A279DE2A83B6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409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17.03.2014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17.03.2014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17.03.2014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17.03.2014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17.03.2014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17.03.2014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17.03.2014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17.03.2014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17.03.2014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527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Мастер-класс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712968" cy="525658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ru-RU" sz="3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Быжыг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сөс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каттыжыышкыны</a:t>
            </a:r>
            <a:endParaRPr lang="ru-RU" sz="36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Сорулгазы</a:t>
            </a:r>
            <a:r>
              <a:rPr lang="ru-RU" sz="3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БСК-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нарын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катаптаар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тыва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дылды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ӊ эӊ-не 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чараш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байлаа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– БСК-биле 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өөреникчилерни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ӊ 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сөс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курлавырын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байыдар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; 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төрээн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дылынга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ынак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болурунга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кижизидип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улусчу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ужурлар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-биле 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таныштырар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</a:p>
          <a:p>
            <a:pPr algn="just"/>
            <a:r>
              <a:rPr lang="ru-RU" sz="3600" b="1" i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Эпиграф:      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Боданыры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ботка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херек</a:t>
            </a:r>
            <a:endParaRPr lang="ru-RU" sz="36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just"/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                                          (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үлегер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домак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624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3488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Чидиг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айтырыг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(проблемный вопрос):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04864"/>
            <a:ext cx="9144000" cy="4653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R="64008" lvl="0" algn="just">
              <a:lnSpc>
                <a:spcPct val="115000"/>
              </a:lnSpc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7200" b="1" dirty="0" err="1">
                <a:solidFill>
                  <a:srgbClr val="464646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Б</a:t>
            </a:r>
            <a:r>
              <a:rPr lang="ru-RU" sz="7200" b="1" dirty="0" err="1" smtClean="0">
                <a:solidFill>
                  <a:srgbClr val="464646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ердинген</a:t>
            </a:r>
            <a:r>
              <a:rPr lang="ru-RU" sz="7200" b="1" dirty="0" smtClean="0">
                <a:solidFill>
                  <a:srgbClr val="464646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7200" b="1" dirty="0" err="1">
                <a:solidFill>
                  <a:srgbClr val="464646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теманы</a:t>
            </a:r>
            <a:r>
              <a:rPr lang="ru-RU" sz="7200" b="1" dirty="0">
                <a:solidFill>
                  <a:srgbClr val="464646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7200" b="1" dirty="0" err="1">
                <a:solidFill>
                  <a:srgbClr val="464646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чижектерге</a:t>
            </a:r>
            <a:r>
              <a:rPr lang="ru-RU" sz="7200" b="1" dirty="0">
                <a:solidFill>
                  <a:srgbClr val="464646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  </a:t>
            </a:r>
            <a:r>
              <a:rPr lang="ru-RU" sz="7200" b="1" dirty="0" err="1" smtClean="0">
                <a:solidFill>
                  <a:srgbClr val="464646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бадыткаары</a:t>
            </a:r>
            <a:r>
              <a:rPr lang="ru-RU" sz="7200" b="1" dirty="0" smtClean="0">
                <a:solidFill>
                  <a:srgbClr val="464646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;</a:t>
            </a:r>
            <a:endParaRPr lang="ru-RU" sz="7200" b="1" i="1" dirty="0">
              <a:solidFill>
                <a:srgbClr val="C50B2E"/>
              </a:solidFill>
              <a:effectLst>
                <a:reflection blurRad="6350" stA="55000" endA="300" endPos="45500" dir="5400000" sy="-100000" algn="bl" rotWithShape="0"/>
              </a:effectLst>
              <a:latin typeface="Lucida Sans Unicode"/>
              <a:ea typeface="Calibri"/>
              <a:cs typeface="Times New Roman"/>
            </a:endParaRPr>
          </a:p>
          <a:p>
            <a:r>
              <a:rPr lang="ru-RU" sz="7200" dirty="0" smtClean="0"/>
              <a:t> 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22104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79686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Мойну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чоон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Синонимнерин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тыпкаш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домак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чогаадыр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4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Улуургак</a:t>
            </a:r>
            <a:r>
              <a:rPr lang="ru-RU" sz="4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кижи</a:t>
            </a:r>
            <a:r>
              <a:rPr lang="ru-RU" sz="4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4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угулза</a:t>
            </a:r>
            <a:r>
              <a:rPr lang="ru-RU" sz="4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чок</a:t>
            </a:r>
            <a:r>
              <a:rPr lang="ru-RU" sz="4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идиктен</a:t>
            </a:r>
            <a:r>
              <a:rPr lang="ru-RU" sz="4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дора.</a:t>
            </a:r>
          </a:p>
          <a:p>
            <a:pPr marL="0" indent="0">
              <a:buNone/>
            </a:pPr>
            <a:r>
              <a:rPr lang="ru-RU" sz="4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Бардам бак,</a:t>
            </a:r>
          </a:p>
          <a:p>
            <a:pPr marL="0" indent="0">
              <a:buNone/>
            </a:pPr>
            <a:r>
              <a:rPr lang="ru-RU" sz="4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Шалда</a:t>
            </a:r>
            <a:r>
              <a:rPr lang="ru-RU" sz="4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4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соок</a:t>
            </a:r>
            <a:r>
              <a:rPr lang="ru-RU" sz="4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Taigana\Desktop\13949725377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3024336" cy="47525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7685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2" descr="DSC00070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529"/>
          <a:stretch/>
        </p:blipFill>
        <p:spPr bwMode="auto">
          <a:xfrm>
            <a:off x="251520" y="2621297"/>
            <a:ext cx="2768771" cy="359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Содержимое 2" descr="DSC00068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228183" y="2621297"/>
            <a:ext cx="2553039" cy="3440445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522666" y="188640"/>
            <a:ext cx="8229600" cy="92400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Быжыг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каттыжыышкыннары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фразеологизмнер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6" name="Содержимое 2" descr="DSC00069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84" r="4787"/>
          <a:stretch/>
        </p:blipFill>
        <p:spPr>
          <a:xfrm>
            <a:off x="3333185" y="2612489"/>
            <a:ext cx="2718629" cy="355323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15996" y="1098946"/>
            <a:ext cx="2319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Узун </a:t>
            </a:r>
            <a:r>
              <a:rPr lang="ru-RU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дылдыг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68281" y="1763524"/>
            <a:ext cx="1681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>
                <a:solidFill>
                  <a:prstClr val="black"/>
                </a:solidFill>
              </a:rPr>
              <a:t>ааспырак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48647" y="1082661"/>
            <a:ext cx="1925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>
                <a:solidFill>
                  <a:prstClr val="black"/>
                </a:solidFill>
              </a:rPr>
              <a:t>Мойну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err="1" smtClean="0">
                <a:solidFill>
                  <a:prstClr val="black"/>
                </a:solidFill>
              </a:rPr>
              <a:t>узаан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76887" y="1763524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>
                <a:solidFill>
                  <a:prstClr val="black"/>
                </a:solidFill>
              </a:rPr>
              <a:t>үр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err="1">
                <a:solidFill>
                  <a:prstClr val="black"/>
                </a:solidFill>
              </a:rPr>
              <a:t>манаан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00192" y="1124745"/>
            <a:ext cx="2448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prstClr val="black"/>
                </a:solidFill>
              </a:rPr>
              <a:t>Бажы</a:t>
            </a:r>
            <a:r>
              <a:rPr lang="ru-RU" sz="2400" b="1" dirty="0">
                <a:solidFill>
                  <a:prstClr val="black"/>
                </a:solidFill>
              </a:rPr>
              <a:t>-биле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b="1" dirty="0" err="1" smtClean="0">
                <a:solidFill>
                  <a:prstClr val="black"/>
                </a:solidFill>
              </a:rPr>
              <a:t>кылаштаар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21895" y="1763524"/>
            <a:ext cx="2822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тенек, </a:t>
            </a:r>
            <a:r>
              <a:rPr lang="ru-RU" sz="2400" b="1" dirty="0" err="1">
                <a:solidFill>
                  <a:prstClr val="black"/>
                </a:solidFill>
              </a:rPr>
              <a:t>чугаа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err="1" smtClean="0">
                <a:solidFill>
                  <a:prstClr val="black"/>
                </a:solidFill>
              </a:rPr>
              <a:t>ды</a:t>
            </a:r>
            <a:r>
              <a:rPr lang="ru-RU" sz="2400" b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ң</a:t>
            </a:r>
            <a:r>
              <a:rPr lang="ru-RU" sz="2400" b="1" dirty="0" err="1" smtClean="0">
                <a:solidFill>
                  <a:prstClr val="black"/>
                </a:solidFill>
              </a:rPr>
              <a:t>навас</a:t>
            </a:r>
            <a:r>
              <a:rPr lang="ru-RU" sz="2400" b="1" dirty="0" smtClean="0">
                <a:solidFill>
                  <a:prstClr val="black"/>
                </a:solidFill>
              </a:rPr>
              <a:t> </a:t>
            </a:r>
            <a:endParaRPr lang="ru-RU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480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296144"/>
          </a:xfrm>
        </p:spPr>
        <p:txBody>
          <a:bodyPr>
            <a:prstTxWarp prst="textDoubleWave1">
              <a:avLst/>
            </a:prstTxWarp>
            <a:no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Үлегер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домактардан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синоним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болур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БСК-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рын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болгаш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синоним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сөстерни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тып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бижиир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848872" cy="460851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6997946"/>
              </p:ext>
            </p:extLst>
          </p:nvPr>
        </p:nvGraphicFramePr>
        <p:xfrm>
          <a:off x="107504" y="1340768"/>
          <a:ext cx="9001000" cy="519394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87873"/>
                <a:gridCol w="3036457"/>
                <a:gridCol w="2976670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/>
                          <a:cs typeface="Times New Roman"/>
                        </a:rPr>
                        <a:t>Үлегер</a:t>
                      </a: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cs typeface="Times New Roman"/>
                        </a:rPr>
                        <a:t>домактар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Синоним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быжыг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сөс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каттыжыышкыннары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Синоним </a:t>
                      </a:r>
                      <a:r>
                        <a:rPr lang="ru-RU" sz="2000" dirty="0" err="1" smtClean="0"/>
                        <a:t>с</a:t>
                      </a:r>
                      <a:r>
                        <a:rPr lang="ru-RU" sz="2000" dirty="0" err="1" smtClean="0">
                          <a:latin typeface="Times New Roman"/>
                          <a:cs typeface="Times New Roman"/>
                        </a:rPr>
                        <a:t>өстер</a:t>
                      </a:r>
                      <a:endParaRPr lang="ru-RU" sz="2000" dirty="0"/>
                    </a:p>
                  </a:txBody>
                  <a:tcPr/>
                </a:tc>
              </a:tr>
              <a:tr h="1038489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Хырны</a:t>
                      </a:r>
                      <a:r>
                        <a:rPr lang="ru-RU" sz="20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тотса-даа,караа</a:t>
                      </a:r>
                      <a:r>
                        <a:rPr lang="ru-RU" sz="20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тотпас</a:t>
                      </a:r>
                      <a:endParaRPr lang="ru-RU" sz="20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2580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Узун </a:t>
                      </a:r>
                      <a:r>
                        <a:rPr lang="ru-RU" sz="200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эдек</a:t>
                      </a:r>
                      <a:r>
                        <a:rPr lang="ru-RU" sz="20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бутка</a:t>
                      </a:r>
                      <a:r>
                        <a:rPr lang="ru-RU" sz="20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ораажыр</a:t>
                      </a:r>
                      <a:r>
                        <a:rPr lang="ru-RU" sz="20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узун</a:t>
                      </a:r>
                      <a:r>
                        <a:rPr lang="ru-RU" sz="20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дыл</a:t>
                      </a:r>
                      <a:r>
                        <a:rPr lang="ru-RU" sz="20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башка </a:t>
                      </a:r>
                      <a:r>
                        <a:rPr lang="ru-RU" sz="200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ораажыр</a:t>
                      </a:r>
                      <a:r>
                        <a:rPr lang="ru-RU" sz="20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65551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Ыт</a:t>
                      </a:r>
                      <a:r>
                        <a:rPr lang="ru-RU" sz="20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аксынга</a:t>
                      </a:r>
                      <a:r>
                        <a:rPr lang="ru-RU" sz="20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кирген</a:t>
                      </a:r>
                      <a:r>
                        <a:rPr lang="ru-RU" sz="20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sz="200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ханзыраар</a:t>
                      </a:r>
                      <a:r>
                        <a:rPr lang="ru-RU" sz="20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  Кижи </a:t>
                      </a:r>
                      <a:r>
                        <a:rPr lang="ru-RU" sz="200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аксынга</a:t>
                      </a:r>
                      <a:r>
                        <a:rPr lang="ru-RU" sz="20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кирген</a:t>
                      </a:r>
                      <a:r>
                        <a:rPr lang="ru-RU" sz="20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sz="200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хилээр</a:t>
                      </a:r>
                      <a:r>
                        <a:rPr lang="ru-RU" sz="20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059832" y="2204864"/>
            <a:ext cx="22322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Аш</a:t>
            </a:r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карактыг</a:t>
            </a:r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2204864"/>
            <a:ext cx="28803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Чазый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чилби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хоптак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32" y="3284984"/>
            <a:ext cx="28803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Дылы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бош, </a:t>
            </a:r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аксы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бош, </a:t>
            </a:r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сула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салыр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63680" y="3284984"/>
            <a:ext cx="288032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Ааспырак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хопчу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31840" y="4941168"/>
            <a:ext cx="28803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Аас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дылга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кирген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хопка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кирген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84168" y="4869160"/>
            <a:ext cx="28803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Нугулдеткен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мегелеткен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кочулаткан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733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Үлегер</a:t>
            </a:r>
            <a:r>
              <a:rPr lang="ru-RU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домакта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ада-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өгбени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ӊ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кандыг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чаагай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чаӊчылын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илереткенил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тайылбырлаар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44824"/>
            <a:ext cx="9144000" cy="501317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  <a:scene3d>
              <a:camera prst="perspectiveRigh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4000" dirty="0" err="1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Арга</a:t>
            </a:r>
            <a:r>
              <a:rPr lang="ru-RU" sz="4000" dirty="0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кирген</a:t>
            </a:r>
            <a:r>
              <a:rPr lang="ru-RU" sz="4000" dirty="0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кижи</a:t>
            </a:r>
            <a:r>
              <a:rPr lang="ru-RU" sz="4000" dirty="0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саат</a:t>
            </a:r>
            <a:r>
              <a:rPr lang="ru-RU" sz="4000" dirty="0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дайнаар</a:t>
            </a:r>
            <a:r>
              <a:rPr lang="ru-RU" sz="4000" dirty="0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4000" dirty="0" err="1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Аалга</a:t>
            </a:r>
            <a:r>
              <a:rPr lang="ru-RU" sz="4000" dirty="0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кирген</a:t>
            </a:r>
            <a:r>
              <a:rPr lang="ru-RU" sz="4000" dirty="0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кижи</a:t>
            </a:r>
            <a:r>
              <a:rPr lang="ru-RU" sz="4000" dirty="0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аяк</a:t>
            </a:r>
            <a:r>
              <a:rPr lang="ru-RU" sz="4000" dirty="0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эрии</a:t>
            </a:r>
            <a:r>
              <a:rPr lang="ru-RU" sz="4000" dirty="0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ызырар</a:t>
            </a:r>
            <a:r>
              <a:rPr lang="ru-RU" sz="4000" dirty="0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4000" dirty="0">
              <a:solidFill>
                <a:srgbClr val="EF23B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err="1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Аяк</a:t>
            </a:r>
            <a:r>
              <a:rPr lang="ru-RU" sz="4000" b="1" i="1" dirty="0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эрии</a:t>
            </a:r>
            <a:r>
              <a:rPr lang="ru-RU" sz="4000" b="1" i="1" dirty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ызырар</a:t>
            </a:r>
            <a:r>
              <a:rPr lang="ru-RU" sz="4000" b="1" i="1" dirty="0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b="1" i="1" dirty="0" err="1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чемненир</a:t>
            </a:r>
            <a:r>
              <a:rPr lang="ru-RU" sz="4000" b="1" i="1" dirty="0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4000" b="1" i="1" dirty="0" err="1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шайлаар</a:t>
            </a:r>
            <a:r>
              <a:rPr lang="ru-RU" sz="4000" b="1" i="1" dirty="0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i="1" dirty="0" err="1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i="1" dirty="0" err="1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үндүледир</a:t>
            </a:r>
            <a:r>
              <a:rPr lang="ru-RU" sz="4000" b="1" i="1" dirty="0" smtClean="0">
                <a:solidFill>
                  <a:srgbClr val="EF23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.</a:t>
            </a:r>
            <a:endParaRPr lang="ru-RU" sz="4000" b="1" i="1" dirty="0">
              <a:solidFill>
                <a:srgbClr val="EF23B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006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671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Оюн-баштак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 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айтырыглар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0688"/>
            <a:ext cx="9144000" cy="623731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l"/>
            <a:r>
              <a:rPr lang="ru-RU" dirty="0" smtClean="0"/>
              <a:t>	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1).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Ыглаан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кижи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оо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суун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ижер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туразы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улгатканда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оо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ӊ- биле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кылаштай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бээр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олче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суг-даа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кудуптар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читкен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чүве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дилээрге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ыжа-даа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бээр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ырак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чер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чораанда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чиде-даа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бээр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Чүл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l"/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2).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Кортукту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аксынга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келир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; бош-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даа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болур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атпаш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сырбаш-даа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дээр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Чүү-дүр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l"/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3).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Үр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чүве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манаарга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узай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бээр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баксыраанда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чиӊгелээр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улуургаарга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чооннаар;хорадаанда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долгай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кааптар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чамдыкта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аӊаа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өске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кижи-даа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олуруптар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600" dirty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Чүл</a:t>
            </a:r>
            <a:r>
              <a:rPr lang="ru-RU" sz="2600" dirty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600" dirty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? </a:t>
            </a:r>
            <a:endParaRPr lang="ru-RU" sz="2600" dirty="0" smtClean="0">
              <a:solidFill>
                <a:srgbClr val="00206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4).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Кээргээрге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эрий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бээр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каттырарга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када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бээр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доӊгун-шириин болурга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доӊа-даа бээр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600" dirty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Чүү-дүр ол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l"/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Коргарга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сири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ңейни бээр;ядараарга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кошкай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бээр;байыырга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чооннаар;амыр-дыш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чок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ажылдаанда,сыкпас;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Чүү-дүр ол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?</a:t>
            </a:r>
          </a:p>
          <a:p>
            <a:pPr algn="l"/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6)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Теве-даа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тепкен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болур,аал-даа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кѳжүрер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,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аразында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былаажы-даа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бээр,а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чамдыкта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бош-даа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болур.Чүл ол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?</a:t>
            </a:r>
            <a:endParaRPr lang="ru-RU" sz="2600" dirty="0">
              <a:solidFill>
                <a:srgbClr val="00206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037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Онаалга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11175604"/>
              </p:ext>
            </p:extLst>
          </p:nvPr>
        </p:nvGraphicFramePr>
        <p:xfrm>
          <a:off x="871538" y="2674938"/>
          <a:ext cx="7732911" cy="3346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637"/>
                <a:gridCol w="2577637"/>
                <a:gridCol w="2577637"/>
              </a:tblGrid>
              <a:tr h="1673175"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Чүнү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билир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мен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Чүнү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билип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алдым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Чүнү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билип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алыксап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турар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мен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7317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779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prstTxWarp prst="textStop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Кичээнгейлиг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көргениӊер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дээш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четтирдивис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542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225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Мастер-класс</vt:lpstr>
      <vt:lpstr>Чидиг айтырыг (проблемный вопрос):</vt:lpstr>
      <vt:lpstr>Мойну чоон</vt:lpstr>
      <vt:lpstr>Слайд 4</vt:lpstr>
      <vt:lpstr>Үлегер домактардан синоним болур БСК-рын болгаш синоним сөстерни тып бижиир</vt:lpstr>
      <vt:lpstr>Үлегер домакта ада-өгбениӊ кандыг чаагай чаӊчылын илереткенил, тайылбырлаар.</vt:lpstr>
      <vt:lpstr>Оюн-баштак    айтырыглар</vt:lpstr>
      <vt:lpstr>Онаалга </vt:lpstr>
      <vt:lpstr>Кичээнгейлиг көргениӊер дээш четтирдивис!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</dc:title>
  <dc:creator>Администратор</dc:creator>
  <cp:lastModifiedBy>Taigana</cp:lastModifiedBy>
  <cp:revision>26</cp:revision>
  <dcterms:created xsi:type="dcterms:W3CDTF">2012-02-14T12:09:51Z</dcterms:created>
  <dcterms:modified xsi:type="dcterms:W3CDTF">2014-03-17T04:50:06Z</dcterms:modified>
</cp:coreProperties>
</file>