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02E6A4-E9A1-4ADD-BCA8-0446996AA29C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2680431-17AA-49CC-97B0-87A575E78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Этот День Победы порохом пропах!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611560" y="620688"/>
            <a:ext cx="7992888" cy="302433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4400" kern="10" spc="0" dirty="0" smtClean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Этот День Победы порохом пропах</a:t>
            </a:r>
            <a:r>
              <a:rPr lang="ru-RU" sz="3600" kern="10" spc="0" dirty="0" smtClean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!</a:t>
            </a:r>
            <a:endParaRPr lang="ru-RU" sz="3600" kern="10" spc="0" dirty="0">
              <a:ln w="19050">
                <a:solidFill>
                  <a:srgbClr val="0070C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64905"/>
            <a:ext cx="835292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</a:p>
          <a:p>
            <a:pPr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воспитатель ГБУ СО СРЦ «Возвращение» -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Шпинько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Г.Р.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www.prostranstvo.ru/imgs/news/b20662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84784"/>
            <a:ext cx="8424935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67544" y="69096"/>
            <a:ext cx="835292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Война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это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пожелтевшие треугольники . Это фронтовые письма. Их писал мой прадедушка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моей прабабушке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Когда он ушёл на фронт, его дочери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было 2 года</a:t>
            </a:r>
            <a:r>
              <a:rPr lang="ru-RU" sz="1400" b="1" dirty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Он спрашивал в письмах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 ней.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Увидеть дочь ему так и не удалось. Моя прабабушка получила лишь похоронку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3 мая 1941г.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807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Самую большую тяжесть войны вынесла на плечах женщина-мать.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Сценарий дня победы в начальной школе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476672"/>
            <a:ext cx="4614526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1196752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Солдат 1 (пишет письмо):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Знаю, в сердце у тебя тревога-</a:t>
            </a:r>
            <a:br>
              <a:rPr lang="ru-RU" dirty="0"/>
            </a:br>
            <a:r>
              <a:rPr lang="ru-RU" dirty="0"/>
              <a:t>Нелегко быть матерью солдата!</a:t>
            </a:r>
            <a:br>
              <a:rPr lang="ru-RU" dirty="0"/>
            </a:br>
            <a:r>
              <a:rPr lang="ru-RU" dirty="0"/>
              <a:t>Знаю, всё ты смотришь на дорогу.</a:t>
            </a:r>
            <a:br>
              <a:rPr lang="ru-RU" dirty="0"/>
            </a:br>
            <a:r>
              <a:rPr lang="ru-RU" dirty="0"/>
              <a:t>По которой я ушёл когда-то.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Знаю я, морщинки глубже стали</a:t>
            </a:r>
            <a:br>
              <a:rPr lang="ru-RU" dirty="0"/>
            </a:br>
            <a:r>
              <a:rPr lang="ru-RU" dirty="0"/>
              <a:t>И чуть-чуть сутулей стали плечи.</a:t>
            </a:r>
            <a:br>
              <a:rPr lang="ru-RU" dirty="0"/>
            </a:br>
            <a:r>
              <a:rPr lang="ru-RU" dirty="0"/>
              <a:t>Нынче насмерть мы в бою стояли,</a:t>
            </a:r>
            <a:br>
              <a:rPr lang="ru-RU" dirty="0"/>
            </a:br>
            <a:r>
              <a:rPr lang="ru-RU" dirty="0"/>
              <a:t>Мама, за тебя, за нашу встречу.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3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Солдат </a:t>
            </a:r>
            <a:r>
              <a:rPr lang="ru-RU" sz="2000" b="1" dirty="0" smtClean="0">
                <a:solidFill>
                  <a:srgbClr val="FFFF00"/>
                </a:solidFill>
              </a:rPr>
              <a:t>(пишет </a:t>
            </a:r>
            <a:r>
              <a:rPr lang="ru-RU" sz="2000" b="1" dirty="0">
                <a:solidFill>
                  <a:srgbClr val="FFFF00"/>
                </a:solidFill>
              </a:rPr>
              <a:t>письмо):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Знаю, в сердце у тебя тревога-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Нелегко быть матерью солдата!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Знаю, всё ты смотришь на дорогу.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По которой я ушёл когда-то.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Знаю я, морщинки глубже стали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И чуть-чуть сутулей стали плечи.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Нынче насмерть мы в бою стояли,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Мама, за тебя, за нашу встречу.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/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Жди меня, и я вернусь,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Только очень жди!</a:t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1447800"/>
            <a:ext cx="4762872" cy="1405136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Прошла война, прошла отрада,</a:t>
            </a:r>
            <a:br>
              <a:rPr lang="ru-RU" dirty="0" smtClean="0"/>
            </a:br>
            <a:r>
              <a:rPr lang="ru-RU" dirty="0" smtClean="0"/>
              <a:t>Но боль взывает к людям:</a:t>
            </a:r>
            <a:br>
              <a:rPr lang="ru-RU" dirty="0" smtClean="0"/>
            </a:br>
            <a:r>
              <a:rPr lang="ru-RU" dirty="0" smtClean="0"/>
              <a:t>"Давайте, люди, никогда</a:t>
            </a:r>
            <a:br>
              <a:rPr lang="ru-RU" dirty="0" smtClean="0"/>
            </a:br>
            <a:r>
              <a:rPr lang="ru-RU" dirty="0" smtClean="0"/>
              <a:t>об этом не забудем.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Пусть память верную о ней</a:t>
            </a:r>
            <a:br>
              <a:rPr lang="ru-RU" dirty="0" smtClean="0"/>
            </a:br>
            <a:r>
              <a:rPr lang="ru-RU" dirty="0" smtClean="0"/>
              <a:t>Хранят, об этой муке,</a:t>
            </a:r>
            <a:br>
              <a:rPr lang="ru-RU" dirty="0" smtClean="0"/>
            </a:br>
            <a:r>
              <a:rPr lang="ru-RU" dirty="0" smtClean="0"/>
              <a:t>И дети нынешних детей,</a:t>
            </a:r>
            <a:br>
              <a:rPr lang="ru-RU" dirty="0" smtClean="0"/>
            </a:br>
            <a:r>
              <a:rPr lang="ru-RU" dirty="0" smtClean="0"/>
              <a:t>И наших внуков внуки.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788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Прошла война, прошла отрада,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Но боль взывает к людям: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"Давайте, люди, никогда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об этом не забудем.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5058" name="Picture 2" descr="http://student.tstu.tver.ru/wp-content/uploads/2012/05/ma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9" y="1385392"/>
            <a:ext cx="7416824" cy="5087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860032" y="0"/>
            <a:ext cx="4283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Пусть память верную о ней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Хранят, об этой муке,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дети нынешних детей,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наших внуков внуки.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07288" cy="208823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нас. Давайте рассказывать об этой справедливой войне нашим детям и внукам, чтобы помнили.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img0.liveinternet.ru/images/attach/c/8/101/651/101651316_war_art_08.jpg"/>
          <p:cNvPicPr>
            <a:picLocks noGrp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39552" y="2018320"/>
            <a:ext cx="8147248" cy="43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podkat.ru/uploads/posts/2011-05/thumbs/1304776255_ra_cap_october_1941.33zb0w19ap4wo0wcso4cssskk.ejcuplo1l0oo0sk8c40s8osc4.th.jpe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24744"/>
            <a:ext cx="88569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" y="27938"/>
            <a:ext cx="8676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первый день войны им было по 17-20 лет. Из каждых 100 ребят этого возраста, ушедших на фронт, 97 не вернулись назад. 97 из 100! Вот она, война!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032448" cy="2650306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Война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путей.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im5-tub-ru.yandex.net/i?id=235739825-59-72&amp;n=21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2000" cy="3356992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im1-tub-ru.yandex.net/i?id=186233260-43-72&amp;n=2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356992"/>
            <a:ext cx="4499992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aralbum.ru/wp-content/uploads/yapb_cache/stalingrad_bombs.2k2aj0q9p4is0wow4w4kw04cs.ejcuplo1l0oo0sk8c40s8osc4.th.jpe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284984"/>
            <a:ext cx="4572000" cy="335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573016"/>
            <a:ext cx="2736304" cy="3284984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Война - это 900 дней и ночей блокадного Ленинграда. Это 125 граммов хлеба в сутки. Это тонны бомб и снарядов, падающих на мирных людей.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Содержимое 3" descr="http://cdn.trinixy.ru/pics2/20070509/vov_53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2564904"/>
            <a:ext cx="3059832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img1.liveinternet.ru/images/attach/c/8/100/741/100741643_0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644008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http://cs1620.vkontakte.ru/u2163629/57352186/x_02584da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16400" y="0"/>
            <a:ext cx="422760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chukcha.net/uploads/posts/2012-09/thumbs/1348752393_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3645025"/>
            <a:ext cx="334786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4008" y="4869160"/>
            <a:ext cx="3672408" cy="115064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4. Война - это 20 часов у 4. Война - 4. Война - это 20 часов у станка в день. Это уро4. Война - это 20 часов у станка в день. Это урожай, выросший на солёной от пота земле. Это кровавые мозоли на ладонях таких же девчонок и мальчишек, как ты.</a:t>
            </a:r>
          </a:p>
          <a:p>
            <a:pPr lvl="0"/>
            <a:r>
              <a:rPr lang="ru-RU" dirty="0" err="1" smtClean="0"/>
              <a:t>жай</a:t>
            </a:r>
            <a:r>
              <a:rPr lang="ru-RU" dirty="0" smtClean="0"/>
              <a:t>, выросший на солёной от пота земле. Это кровавые мозоли на ладонях таких же девчонок и мальчишек, как ты.</a:t>
            </a:r>
          </a:p>
          <a:p>
            <a:pPr lvl="0"/>
            <a:r>
              <a:rPr lang="ru-RU" dirty="0" smtClean="0"/>
              <a:t>это 20 часов у станка в день. Это урожай, выросший на солёной от пота зем4. Война - это 20 часов у станка в день. Это урожай, выросший на солёной от пота земле. Это кровавые мозоли на ладонях таких же девчонок и мальчишек, как ты.</a:t>
            </a:r>
          </a:p>
          <a:p>
            <a:r>
              <a:rPr lang="ru-RU" dirty="0" err="1" smtClean="0"/>
              <a:t>ле</a:t>
            </a:r>
            <a:r>
              <a:rPr lang="ru-RU" dirty="0" smtClean="0"/>
              <a:t>. Это кровавые мозоли на ладонях таких же девчонок и мальчишек, как ты.</a:t>
            </a:r>
          </a:p>
          <a:p>
            <a:pPr lvl="0"/>
            <a:r>
              <a:rPr lang="ru-RU" dirty="0" smtClean="0"/>
              <a:t>станка в день. Это урожай, выросший на солёной от пота земле. Это кровавые мозоли на ладонях таких же девчонок и мальчишек, как ты.</a:t>
            </a:r>
          </a:p>
          <a:p>
            <a:endParaRPr lang="ru-RU" dirty="0"/>
          </a:p>
        </p:txBody>
      </p:sp>
      <p:pic>
        <p:nvPicPr>
          <p:cNvPr id="5" name="Рисунок 4" descr="http://lol54.ru/uploads/posts/2012-01/thumbs/1325567204_pervye_gody_sovetskojj_vlasti_20_foto_1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284984"/>
            <a:ext cx="417646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slavbazar.org/upload/forum/b174f2cb99f23aa3c0a47acf6342773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428396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img1.liveinternet.ru/images/attach/c/0/30/454/30454827_sbor_gribov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16632"/>
            <a:ext cx="424847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2988556"/>
            <a:ext cx="43924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Война - это 20 часов у станка в день. Это урожай, выросший на солёной от пота земле. Это кровавые мозоли на ладонях таких же девчонок и мальчишек, как 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p12.nevsepic.com.ua/61/thumbs/1353760553-0454760-www.nevsepic.com.ua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0"/>
            <a:ext cx="4860032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lovare.coolreferat.com/%D1%81%D0%BB%D0%BE%D0%B2%D0%B0%D1%80%D1%8C/ref-5002_798615720-22679.coolpic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48000"/>
            <a:ext cx="2555776" cy="3693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4" name="Picture 2" descr="http://21region.org/uploads/posts/2007-09/1188752720_znamja-pobedy-nad-rejjkhstagom.-fot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"/>
            <a:ext cx="4226569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07504" y="6381328"/>
            <a:ext cx="230425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Брестская крепость</a:t>
            </a:r>
            <a:endParaRPr lang="ru-RU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323528" y="2996952"/>
            <a:ext cx="180020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Берлин</a:t>
            </a:r>
            <a:endParaRPr lang="ru-RU" sz="3600" kern="10" spc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843808" y="3579870"/>
            <a:ext cx="59766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Война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От Бреста до Москвы - 1000 км, от Москвы до Берлина - 1600. Итого: 2600 км - это если считать по прямой.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187220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FFFF00"/>
                </a:solidFill>
              </a:rPr>
              <a:t>Кажется мало, правда? Самолётом примерно 4 часа, а вот перебежками и по-пластунски - 4 года 1418 дней.</a:t>
            </a:r>
            <a:br>
              <a:rPr lang="ru-RU" sz="3100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static.diary.ru/userdir/3/8/3/1/383144/55189119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12776"/>
            <a:ext cx="828092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2492896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FFFF00"/>
                </a:solidFill>
              </a:rPr>
              <a:t>Люди погибали, не щадили своей жизни, шли на смерть, чтобы прогнать фашистов с нашей земли. Вот, например, 28 Панфиловцев. Они не пропустили к Москве ни один из 50 с лишним вражеских танков. "Велика Россия, а отступать некуда. Позади Москва". Защищая столицу, почти все бойцы погибли, но они подбили 50 фашистских танков.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b="1" dirty="0"/>
          </a:p>
        </p:txBody>
      </p:sp>
      <p:pic>
        <p:nvPicPr>
          <p:cNvPr id="5" name="Рисунок 4" descr="http://cp12.nevsepic.com.ua/62/1353960124-0443786-www.nevsepic.com.ua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916832"/>
            <a:ext cx="3779912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2" name="Picture 2" descr="http://i2.2photo.ru/medium/3/x/4431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988840"/>
            <a:ext cx="477858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3">
      <a:dk1>
        <a:srgbClr val="FF0000"/>
      </a:dk1>
      <a:lt1>
        <a:srgbClr val="FF0000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405</TotalTime>
  <Words>601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Слайд 1</vt:lpstr>
      <vt:lpstr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нас. Давайте рассказывать об этой справедливой войне нашим детям и внукам, чтобы помнили. </vt:lpstr>
      <vt:lpstr>Слайд 3</vt:lpstr>
      <vt:lpstr> Война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путей. </vt:lpstr>
      <vt:lpstr> Война - это 900 дней и ночей блокадного Ленинграда. Это 125 граммов хлеба в сутки. Это тонны бомб и снарядов, падающих на мирных людей. </vt:lpstr>
      <vt:lpstr>Слайд 6</vt:lpstr>
      <vt:lpstr>Слайд 7</vt:lpstr>
      <vt:lpstr>Кажется мало, правда? Самолётом примерно 4 часа, а вот перебежками и по-пластунски - 4 года 1418 дней. </vt:lpstr>
      <vt:lpstr>Люди погибали, не щадили своей жизни, шли на смерть, чтобы прогнать фашистов с нашей земли. Вот, например, 28 Панфиловцев. Они не пропустили к Москве ни один из 50 с лишним вражеских танков. "Велика Россия, а отступать некуда. Позади Москва". Защищая столицу, почти все бойцы погибли, но они подбили 50 фашистских танков. </vt:lpstr>
      <vt:lpstr>Слайд 10</vt:lpstr>
      <vt:lpstr>Самую большую тяжесть войны вынесла на плечах женщина-мать.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46</cp:revision>
  <dcterms:created xsi:type="dcterms:W3CDTF">2014-05-03T12:20:50Z</dcterms:created>
  <dcterms:modified xsi:type="dcterms:W3CDTF">2015-01-16T16:04:01Z</dcterms:modified>
</cp:coreProperties>
</file>