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  <p:sldId id="268" r:id="rId14"/>
    <p:sldId id="267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Gabriola" pitchFamily="82" charset="0"/>
              </a:rPr>
              <a:t>Синтаксическая роль глагола.</a:t>
            </a:r>
            <a:br>
              <a:rPr lang="ru-RU" sz="6000" dirty="0" smtClean="0">
                <a:latin typeface="Gabriola" pitchFamily="82" charset="0"/>
              </a:rPr>
            </a:br>
            <a:r>
              <a:rPr lang="ru-RU" sz="6000" dirty="0" smtClean="0">
                <a:latin typeface="Gabriola" pitchFamily="82" charset="0"/>
              </a:rPr>
              <a:t>Составное глагольное сказуемое.</a:t>
            </a:r>
            <a:endParaRPr lang="ru-RU" sz="6000" dirty="0">
              <a:latin typeface="Gabriola" pitchFamily="82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Подготовила:</a:t>
            </a:r>
          </a:p>
          <a:p>
            <a:r>
              <a:rPr lang="ru-RU" sz="2000" dirty="0" smtClean="0"/>
              <a:t>Авдеева В.А.</a:t>
            </a:r>
          </a:p>
          <a:p>
            <a:r>
              <a:rPr lang="ru-RU" sz="2000" dirty="0" smtClean="0"/>
              <a:t>Учитель русского языка и литературы </a:t>
            </a:r>
          </a:p>
          <a:p>
            <a:r>
              <a:rPr lang="ru-RU" sz="2000" dirty="0" smtClean="0"/>
              <a:t>МО «СОШ №240 г.Борзи»</a:t>
            </a:r>
          </a:p>
          <a:p>
            <a:endParaRPr lang="ru-RU" sz="2000" dirty="0" smtClean="0"/>
          </a:p>
          <a:p>
            <a:r>
              <a:rPr lang="ru-RU" sz="2000" dirty="0" smtClean="0"/>
              <a:t>2015 год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/>
          <a:lstStyle/>
          <a:p>
            <a:pPr algn="ctr"/>
            <a:r>
              <a:rPr lang="ru-RU" dirty="0" smtClean="0"/>
              <a:t>Мы на месте пошагали</a:t>
            </a:r>
            <a:endParaRPr lang="ru-RU" dirty="0"/>
          </a:p>
        </p:txBody>
      </p:sp>
      <p:pic>
        <p:nvPicPr>
          <p:cNvPr id="5122" name="Picture 2" descr="C:\Users\user\Desktop\running-d-human-white-346018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9822" y="2249488"/>
            <a:ext cx="4044356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сели</a:t>
            </a:r>
            <a:endParaRPr lang="ru-RU" dirty="0"/>
          </a:p>
        </p:txBody>
      </p:sp>
      <p:pic>
        <p:nvPicPr>
          <p:cNvPr id="7170" name="Picture 2" descr="C:\Users\user\Desktop\16587676-3d-человек,-сидя-на-стопку-книг-и-чтения-книг-на-белом-ф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встали</a:t>
            </a:r>
            <a:endParaRPr lang="ru-RU" dirty="0"/>
          </a:p>
        </p:txBody>
      </p:sp>
      <p:pic>
        <p:nvPicPr>
          <p:cNvPr id="8194" name="Picture 2" descr="C:\Users\user\Desktop\post-994789-1331300861,22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85084"/>
            <a:ext cx="2952328" cy="4333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сели</a:t>
            </a:r>
            <a:endParaRPr lang="ru-RU" dirty="0"/>
          </a:p>
        </p:txBody>
      </p:sp>
      <p:pic>
        <p:nvPicPr>
          <p:cNvPr id="7170" name="Picture 2" descr="C:\Users\user\Desktop\16587676-3d-человек,-сидя-на-стопку-книг-и-чтения-книг-на-белом-ф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встали</a:t>
            </a:r>
            <a:endParaRPr lang="ru-RU" dirty="0"/>
          </a:p>
        </p:txBody>
      </p:sp>
      <p:pic>
        <p:nvPicPr>
          <p:cNvPr id="8194" name="Picture 2" descr="C:\Users\user\Desktop\post-994789-1331300861,22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85084"/>
            <a:ext cx="2952328" cy="4333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Руки дружно все подняли</a:t>
            </a:r>
            <a:endParaRPr lang="ru-RU" dirty="0"/>
          </a:p>
        </p:txBody>
      </p:sp>
      <p:pic>
        <p:nvPicPr>
          <p:cNvPr id="9219" name="Picture 3" descr="C:\Users\user\Desktop\d-man-showing-thumbs-up-over-white-background-313412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9822" y="2249488"/>
            <a:ext cx="4044356" cy="4923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 друг дугу помахали</a:t>
            </a:r>
            <a:endParaRPr lang="ru-RU" dirty="0"/>
          </a:p>
        </p:txBody>
      </p:sp>
      <p:pic>
        <p:nvPicPr>
          <p:cNvPr id="10242" name="Picture 2" descr="C:\Users\user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77481"/>
            <a:ext cx="4680520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стороны раздвинем руки</a:t>
            </a:r>
            <a:endParaRPr lang="ru-RU" dirty="0"/>
          </a:p>
        </p:txBody>
      </p:sp>
      <p:pic>
        <p:nvPicPr>
          <p:cNvPr id="9218" name="Picture 2" descr="C:\Users\user\Desktop\ycheloveychki-kartinki-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6932" y="2249488"/>
            <a:ext cx="4390136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уроке не до скуки</a:t>
            </a:r>
            <a:endParaRPr lang="ru-RU" dirty="0"/>
          </a:p>
        </p:txBody>
      </p:sp>
      <p:pic>
        <p:nvPicPr>
          <p:cNvPr id="11266" name="Picture 2" descr="C:\Users\user\Desktop\3d-chelovechek-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16832"/>
            <a:ext cx="3816424" cy="4600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 теперь закрыли глазки,</a:t>
            </a:r>
            <a:br>
              <a:rPr lang="ru-RU" dirty="0" smtClean="0"/>
            </a:br>
            <a:r>
              <a:rPr lang="ru-RU" dirty="0" smtClean="0"/>
              <a:t>вспоминаем мамы сказки…</a:t>
            </a:r>
            <a:endParaRPr lang="ru-RU" dirty="0"/>
          </a:p>
        </p:txBody>
      </p:sp>
      <p:pic>
        <p:nvPicPr>
          <p:cNvPr id="12290" name="Picture 2" descr="C:\Users\user\Desktop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35087"/>
            <a:ext cx="7704856" cy="462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692696"/>
            <a:ext cx="2628863" cy="33123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Установка на урок: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Мы </a:t>
            </a:r>
            <a:r>
              <a:rPr lang="ru-RU" sz="3600" dirty="0" smtClean="0"/>
              <a:t>пришли сюда учиться,</a:t>
            </a:r>
          </a:p>
          <a:p>
            <a:pPr algn="ctr">
              <a:buNone/>
            </a:pPr>
            <a:r>
              <a:rPr lang="ru-RU" sz="3600" dirty="0" smtClean="0"/>
              <a:t>Не лениться, </a:t>
            </a:r>
            <a:r>
              <a:rPr lang="ru-RU" sz="3600" dirty="0" smtClean="0"/>
              <a:t>а </a:t>
            </a:r>
            <a:r>
              <a:rPr lang="ru-RU" sz="3600" dirty="0" smtClean="0"/>
              <a:t>трудиться!</a:t>
            </a:r>
          </a:p>
          <a:p>
            <a:pPr algn="ctr">
              <a:buNone/>
            </a:pPr>
            <a:r>
              <a:rPr lang="ru-RU" sz="3600" dirty="0" smtClean="0"/>
              <a:t>Работать будем старательно,</a:t>
            </a:r>
          </a:p>
          <a:p>
            <a:pPr algn="ctr">
              <a:buNone/>
            </a:pPr>
            <a:r>
              <a:rPr lang="ru-RU" sz="3600" dirty="0" smtClean="0"/>
              <a:t>Слушать все внимательно!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Открываем, приседаем и работать продолжаем!</a:t>
            </a:r>
            <a:endParaRPr lang="ru-RU" dirty="0"/>
          </a:p>
        </p:txBody>
      </p:sp>
      <p:pic>
        <p:nvPicPr>
          <p:cNvPr id="13314" name="Picture 2" descr="C:\Users\user\Desktop\14821474-3d-человек-показывает-палец-вверх,-как-на-белом-фон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21496"/>
            <a:ext cx="4536504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Мы на месте пошагали,</a:t>
            </a:r>
          </a:p>
          <a:p>
            <a:pPr algn="ctr">
              <a:buNone/>
            </a:pPr>
            <a:r>
              <a:rPr lang="ru-RU" dirty="0" smtClean="0"/>
              <a:t>Сели, встали, сели, встали.</a:t>
            </a:r>
          </a:p>
          <a:p>
            <a:pPr algn="ctr">
              <a:buNone/>
            </a:pPr>
            <a:r>
              <a:rPr lang="ru-RU" dirty="0" smtClean="0"/>
              <a:t>Руки дружно все подняли.</a:t>
            </a:r>
          </a:p>
          <a:p>
            <a:pPr algn="ctr">
              <a:buNone/>
            </a:pPr>
            <a:r>
              <a:rPr lang="ru-RU" dirty="0" smtClean="0"/>
              <a:t>И друг другу помахали.</a:t>
            </a:r>
          </a:p>
          <a:p>
            <a:pPr algn="ctr">
              <a:buNone/>
            </a:pPr>
            <a:r>
              <a:rPr lang="ru-RU" dirty="0" smtClean="0"/>
              <a:t>В стороны раздвинем руки,</a:t>
            </a:r>
          </a:p>
          <a:p>
            <a:pPr algn="ctr">
              <a:buNone/>
            </a:pPr>
            <a:r>
              <a:rPr lang="ru-RU" dirty="0" smtClean="0"/>
              <a:t>На уроке не до скуки.</a:t>
            </a:r>
          </a:p>
          <a:p>
            <a:pPr algn="ctr">
              <a:buNone/>
            </a:pPr>
            <a:r>
              <a:rPr lang="ru-RU" dirty="0" smtClean="0"/>
              <a:t>А теперь закрыли глазки,</a:t>
            </a:r>
          </a:p>
          <a:p>
            <a:pPr algn="ctr">
              <a:buNone/>
            </a:pPr>
            <a:r>
              <a:rPr lang="ru-RU" dirty="0" smtClean="0"/>
              <a:t>Вспомнили мы мамы сказки.</a:t>
            </a:r>
          </a:p>
          <a:p>
            <a:pPr algn="ctr">
              <a:buNone/>
            </a:pPr>
            <a:r>
              <a:rPr lang="ru-RU" dirty="0" smtClean="0"/>
              <a:t>Открываем</a:t>
            </a:r>
            <a:r>
              <a:rPr lang="ru-RU" dirty="0" smtClean="0"/>
              <a:t>, приседаем</a:t>
            </a:r>
          </a:p>
          <a:p>
            <a:pPr algn="ctr">
              <a:buNone/>
            </a:pPr>
            <a:r>
              <a:rPr lang="ru-RU" dirty="0" smtClean="0"/>
              <a:t>И работать продолжаем.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«ДА-НЕТ»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НЕТ</a:t>
            </a:r>
          </a:p>
          <a:p>
            <a:pPr algn="ctr"/>
            <a:r>
              <a:rPr lang="ru-RU" dirty="0" smtClean="0"/>
              <a:t>НЕТ</a:t>
            </a:r>
          </a:p>
          <a:p>
            <a:pPr algn="ctr"/>
            <a:r>
              <a:rPr lang="ru-RU" dirty="0" smtClean="0"/>
              <a:t>ДА</a:t>
            </a:r>
          </a:p>
          <a:p>
            <a:pPr algn="ctr"/>
            <a:r>
              <a:rPr lang="ru-RU" dirty="0" smtClean="0"/>
              <a:t>ДА</a:t>
            </a:r>
          </a:p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ПРИШЛО ВРЕМЯ СЕБЯ ОЦЕНИТЬ!</a:t>
            </a:r>
            <a:endParaRPr lang="ru-RU" dirty="0"/>
          </a:p>
        </p:txBody>
      </p:sp>
      <p:pic>
        <p:nvPicPr>
          <p:cNvPr id="14338" name="Picture 2" descr="C:\Users\user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42131"/>
            <a:ext cx="4464496" cy="4815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user\Desktop\x_d57f44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20688"/>
            <a:ext cx="5904656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урок!</a:t>
            </a:r>
            <a:br>
              <a:rPr lang="ru-RU" dirty="0" smtClean="0"/>
            </a:br>
            <a:r>
              <a:rPr lang="ru-RU" dirty="0" smtClean="0"/>
              <a:t>Вы все большие молодцы!</a:t>
            </a:r>
            <a:endParaRPr lang="ru-RU" dirty="0"/>
          </a:p>
        </p:txBody>
      </p:sp>
      <p:pic>
        <p:nvPicPr>
          <p:cNvPr id="16386" name="Picture 2" descr="C:\Users\user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99601"/>
            <a:ext cx="5976664" cy="4458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22313" y="1268760"/>
            <a:ext cx="7772400" cy="48965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Интересная часть речи </a:t>
            </a:r>
            <a:endParaRPr lang="ru-RU" sz="3600" dirty="0" smtClean="0"/>
          </a:p>
          <a:p>
            <a:pPr algn="ctr"/>
            <a:r>
              <a:rPr lang="ru-RU" sz="3600" dirty="0" smtClean="0"/>
              <a:t>В</a:t>
            </a:r>
            <a:r>
              <a:rPr lang="ru-RU" sz="3600" dirty="0" smtClean="0"/>
              <a:t> </a:t>
            </a:r>
            <a:r>
              <a:rPr lang="ru-RU" sz="3600" dirty="0" smtClean="0"/>
              <a:t>русском языке живет,</a:t>
            </a:r>
          </a:p>
          <a:p>
            <a:pPr algn="ctr"/>
            <a:r>
              <a:rPr lang="ru-RU" sz="3600" dirty="0" smtClean="0"/>
              <a:t>Кто что делает расскажет, </a:t>
            </a:r>
            <a:endParaRPr lang="ru-RU" sz="3600" dirty="0" smtClean="0"/>
          </a:p>
          <a:p>
            <a:pPr algn="ctr"/>
            <a:r>
              <a:rPr lang="ru-RU" sz="3600" dirty="0" smtClean="0"/>
              <a:t>Ч</a:t>
            </a:r>
            <a:r>
              <a:rPr lang="ru-RU" sz="3600" dirty="0" smtClean="0"/>
              <a:t>ертит</a:t>
            </a:r>
            <a:r>
              <a:rPr lang="ru-RU" sz="3600" dirty="0" smtClean="0"/>
              <a:t>, пишет, иль поет,</a:t>
            </a:r>
          </a:p>
          <a:p>
            <a:pPr algn="ctr"/>
            <a:r>
              <a:rPr lang="ru-RU" sz="3600" dirty="0" smtClean="0"/>
              <a:t>Вышивает или пашет, </a:t>
            </a:r>
            <a:endParaRPr lang="ru-RU" sz="3600" dirty="0" smtClean="0"/>
          </a:p>
          <a:p>
            <a:pPr algn="ctr"/>
            <a:r>
              <a:rPr lang="ru-RU" sz="3600" dirty="0" smtClean="0"/>
              <a:t>И</a:t>
            </a:r>
            <a:r>
              <a:rPr lang="ru-RU" sz="3600" dirty="0" smtClean="0"/>
              <a:t>ли </a:t>
            </a:r>
            <a:r>
              <a:rPr lang="ru-RU" sz="3600" dirty="0" smtClean="0"/>
              <a:t>забивает гол,</a:t>
            </a:r>
          </a:p>
          <a:p>
            <a:pPr algn="ctr"/>
            <a:r>
              <a:rPr lang="ru-RU" sz="3600" dirty="0" smtClean="0"/>
              <a:t>Варит, жарит, моет, чистит</a:t>
            </a:r>
            <a:r>
              <a:rPr lang="ru-RU" sz="3600" dirty="0" smtClean="0"/>
              <a:t>,</a:t>
            </a:r>
          </a:p>
          <a:p>
            <a:pPr algn="ctr"/>
            <a:r>
              <a:rPr lang="ru-RU" sz="3600" dirty="0" smtClean="0"/>
              <a:t>В</a:t>
            </a:r>
            <a:r>
              <a:rPr lang="ru-RU" sz="3600" dirty="0" smtClean="0"/>
              <a:t>се </a:t>
            </a:r>
            <a:r>
              <a:rPr lang="ru-RU" sz="3600" dirty="0" smtClean="0"/>
              <a:t>расскажет </a:t>
            </a:r>
            <a:r>
              <a:rPr lang="ru-RU" sz="3600" dirty="0" smtClean="0"/>
              <a:t>нам …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pPr algn="ctr"/>
            <a:r>
              <a:rPr lang="ru-RU" dirty="0" smtClean="0"/>
              <a:t>ГЛАГОЛ</a:t>
            </a:r>
            <a:endParaRPr lang="ru-RU" dirty="0"/>
          </a:p>
        </p:txBody>
      </p:sp>
      <p:pic>
        <p:nvPicPr>
          <p:cNvPr id="2050" name="Picture 2" descr="C:\Users\user\Desktop\slide_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6881416" cy="5161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Задание в группах: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772816"/>
          <a:ext cx="8785101" cy="461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67"/>
                <a:gridCol w="2928367"/>
                <a:gridCol w="2928367"/>
              </a:tblGrid>
              <a:tr h="88951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 группа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 группа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 группа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270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1.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 учусь в школе.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1.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Учиться – всегда пригодится.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Все просили ее спеть.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270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2.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Раньше мы жили в Москве.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Волков бояться – в лес не ходить.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меня возникло желание поспать</a:t>
                      </a:r>
                      <a:endParaRPr lang="ru-RU" sz="2400" dirty="0"/>
                    </a:p>
                  </a:txBody>
                  <a:tcPr/>
                </a:tc>
              </a:tr>
              <a:tr h="88951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 прочитаю эту книгу.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Курить</a:t>
                      </a:r>
                      <a:r>
                        <a:rPr lang="ru-RU" sz="2400" baseline="0" dirty="0" smtClean="0"/>
                        <a:t> – здоровью вредить.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3.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пошел прогуляться.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Синтаксическая роль глагола.</a:t>
            </a:r>
            <a:endParaRPr lang="ru-RU" dirty="0"/>
          </a:p>
        </p:txBody>
      </p:sp>
      <p:pic>
        <p:nvPicPr>
          <p:cNvPr id="3076" name="Picture 4" descr="C:\Users\user\Desktop\450082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8001" y="2249488"/>
            <a:ext cx="5247998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764704"/>
            <a:ext cx="7772400" cy="5400600"/>
          </a:xfrm>
        </p:spPr>
        <p:txBody>
          <a:bodyPr>
            <a:normAutofit/>
          </a:bodyPr>
          <a:lstStyle/>
          <a:p>
            <a:pPr marL="788670" indent="-742950" algn="ctr"/>
            <a:r>
              <a:rPr lang="ru-RU" sz="3200" dirty="0" smtClean="0"/>
              <a:t>1. Я хочу </a:t>
            </a:r>
            <a:r>
              <a:rPr lang="ru-RU" sz="3200" dirty="0" smtClean="0"/>
              <a:t>рассказать вам поучительную </a:t>
            </a:r>
            <a:r>
              <a:rPr lang="ru-RU" sz="3200" dirty="0" smtClean="0"/>
              <a:t>историю</a:t>
            </a:r>
            <a:r>
              <a:rPr lang="ru-RU" sz="3200" dirty="0" smtClean="0"/>
              <a:t>.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2. Коля </a:t>
            </a:r>
            <a:r>
              <a:rPr lang="ru-RU" sz="3200" dirty="0" smtClean="0"/>
              <a:t>не могу уснуть уже вторую ночь подряд.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3. Пруд </a:t>
            </a:r>
            <a:r>
              <a:rPr lang="ru-RU" sz="3200" dirty="0" smtClean="0"/>
              <a:t>начинает блестеть на солнце.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4. Хозяин </a:t>
            </a:r>
            <a:r>
              <a:rPr lang="ru-RU" sz="3200" dirty="0" smtClean="0"/>
              <a:t>изо всех сил старался не показывать своего удивления.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lide_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649501" cy="5737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pPr algn="ctr"/>
            <a:r>
              <a:rPr lang="ru-RU" dirty="0" smtClean="0"/>
              <a:t>Минутка физической культуры</a:t>
            </a:r>
            <a:endParaRPr lang="ru-RU" dirty="0"/>
          </a:p>
        </p:txBody>
      </p:sp>
      <p:pic>
        <p:nvPicPr>
          <p:cNvPr id="6146" name="Picture 2" descr="C:\Users\user\Desktop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16832"/>
            <a:ext cx="3324002" cy="422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314</Words>
  <Application>Microsoft Office PowerPoint</Application>
  <PresentationFormat>Экран (4:3)</PresentationFormat>
  <Paragraphs>76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Городская</vt:lpstr>
      <vt:lpstr>Синтаксическая роль глагола. Составное глагольное сказуемое.</vt:lpstr>
      <vt:lpstr>Установка на урок: </vt:lpstr>
      <vt:lpstr>Слайд 3</vt:lpstr>
      <vt:lpstr>ГЛАГОЛ</vt:lpstr>
      <vt:lpstr>Задание в группах:</vt:lpstr>
      <vt:lpstr>Тема урока:  Синтаксическая роль глагола.</vt:lpstr>
      <vt:lpstr>Слайд 7</vt:lpstr>
      <vt:lpstr>Слайд 8</vt:lpstr>
      <vt:lpstr>Минутка физической культуры</vt:lpstr>
      <vt:lpstr>Мы на месте пошагали</vt:lpstr>
      <vt:lpstr>сели</vt:lpstr>
      <vt:lpstr>встали</vt:lpstr>
      <vt:lpstr>сели</vt:lpstr>
      <vt:lpstr>встали</vt:lpstr>
      <vt:lpstr>Руки дружно все подняли</vt:lpstr>
      <vt:lpstr>И друг дугу помахали</vt:lpstr>
      <vt:lpstr>В стороны раздвинем руки</vt:lpstr>
      <vt:lpstr>На уроке не до скуки</vt:lpstr>
      <vt:lpstr>А теперь закрыли глазки, вспоминаем мамы сказки…</vt:lpstr>
      <vt:lpstr>Открываем, приседаем и работать продолжаем!</vt:lpstr>
      <vt:lpstr>Слайд 21</vt:lpstr>
      <vt:lpstr>«ДА-НЕТ»</vt:lpstr>
      <vt:lpstr>ПРИШЛО ВРЕМЯ СЕБЯ ОЦЕНИТЬ!</vt:lpstr>
      <vt:lpstr>Слайд 24</vt:lpstr>
      <vt:lpstr>Спасибо за урок! Вы все большие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Синтаксическая роль глагола. Составное глагольное сказуемое.</dc:title>
  <dc:creator>user</dc:creator>
  <cp:lastModifiedBy>RePack by SPecialiST</cp:lastModifiedBy>
  <cp:revision>6</cp:revision>
  <dcterms:created xsi:type="dcterms:W3CDTF">2015-01-13T13:33:38Z</dcterms:created>
  <dcterms:modified xsi:type="dcterms:W3CDTF">2015-01-13T14:27:39Z</dcterms:modified>
</cp:coreProperties>
</file>