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4" r:id="rId3"/>
    <p:sldId id="258" r:id="rId4"/>
    <p:sldId id="275" r:id="rId5"/>
    <p:sldId id="276" r:id="rId6"/>
    <p:sldId id="277" r:id="rId7"/>
    <p:sldId id="289" r:id="rId8"/>
    <p:sldId id="290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73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4B415-9061-4874-A6DE-D7A502EFAD72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6AD18-119A-4570-8524-AF378105B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6AD18-119A-4570-8524-AF378105B87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5E707-BBFF-400F-A4F6-917E277CC8A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E57A3-2E6C-4C87-8F56-63A4DF617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5E707-BBFF-400F-A4F6-917E277CC8A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E57A3-2E6C-4C87-8F56-63A4DF617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5E707-BBFF-400F-A4F6-917E277CC8A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E57A3-2E6C-4C87-8F56-63A4DF617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5E707-BBFF-400F-A4F6-917E277CC8A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E57A3-2E6C-4C87-8F56-63A4DF617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5E707-BBFF-400F-A4F6-917E277CC8A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E57A3-2E6C-4C87-8F56-63A4DF617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5E707-BBFF-400F-A4F6-917E277CC8A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E57A3-2E6C-4C87-8F56-63A4DF617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5E707-BBFF-400F-A4F6-917E277CC8A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E57A3-2E6C-4C87-8F56-63A4DF617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5E707-BBFF-400F-A4F6-917E277CC8A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E57A3-2E6C-4C87-8F56-63A4DF617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5E707-BBFF-400F-A4F6-917E277CC8A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E57A3-2E6C-4C87-8F56-63A4DF617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5E707-BBFF-400F-A4F6-917E277CC8A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E57A3-2E6C-4C87-8F56-63A4DF617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5E707-BBFF-400F-A4F6-917E277CC8A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E57A3-2E6C-4C87-8F56-63A4DF617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055E707-BBFF-400F-A4F6-917E277CC8A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79E57A3-2E6C-4C87-8F56-63A4DF617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" TargetMode="External"/><Relationship Id="rId7" Type="http://schemas.openxmlformats.org/officeDocument/2006/relationships/hyperlink" Target="http://seo-place.ru/law/" TargetMode="External"/><Relationship Id="rId2" Type="http://schemas.openxmlformats.org/officeDocument/2006/relationships/hyperlink" Target="http://schoool-15.ucoz.ru/index/fizkultminutki/0-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avadskayalv.ucoz.ru/blog/" TargetMode="External"/><Relationship Id="rId5" Type="http://schemas.openxmlformats.org/officeDocument/2006/relationships/hyperlink" Target="http://anglyaz.ru/soobschestvo/userprofile/Nadezhda%20Ivanovna.html" TargetMode="External"/><Relationship Id="rId4" Type="http://schemas.openxmlformats.org/officeDocument/2006/relationships/hyperlink" Target="http://masterotvetov.com/drugoe-kompjutery-i-po/page/43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урока: «Разряды имен прилагательных. Качественные прилагательные»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3429000"/>
            <a:ext cx="5647572" cy="242889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800" dirty="0" smtClean="0"/>
              <a:t>Учитель русского языка и литературы</a:t>
            </a:r>
          </a:p>
          <a:p>
            <a:pPr>
              <a:buNone/>
              <a:defRPr/>
            </a:pPr>
            <a:r>
              <a:rPr lang="ru-RU" sz="2800" dirty="0" smtClean="0"/>
              <a:t>МБОУ СОШ5 г.Белореченска</a:t>
            </a:r>
          </a:p>
          <a:p>
            <a:pPr>
              <a:buNone/>
              <a:defRPr/>
            </a:pPr>
            <a:r>
              <a:rPr lang="ru-RU" sz="2800" dirty="0" smtClean="0"/>
              <a:t>Корепанова Таисия Николаевна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929750" cy="14176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Выпишите из текста словосочетания </a:t>
            </a:r>
            <a:r>
              <a:rPr lang="ru-RU" sz="3200" i="1" dirty="0" smtClean="0"/>
              <a:t>«качественное прилагательное +</a:t>
            </a:r>
            <a:br>
              <a:rPr lang="ru-RU" sz="3200" i="1" dirty="0" smtClean="0"/>
            </a:br>
            <a:r>
              <a:rPr lang="ru-RU" sz="3200" i="1" dirty="0" smtClean="0"/>
              <a:t>существительное»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Гости в путь, а князь </a:t>
            </a:r>
            <a:r>
              <a:rPr lang="ru-RU" dirty="0" err="1" smtClean="0"/>
              <a:t>Гвидон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 берега душой печальной</a:t>
            </a:r>
          </a:p>
          <a:p>
            <a:pPr>
              <a:buNone/>
            </a:pPr>
            <a:r>
              <a:rPr lang="ru-RU" dirty="0" smtClean="0"/>
              <a:t>Провожает бег их дальний;</a:t>
            </a:r>
          </a:p>
          <a:p>
            <a:pPr>
              <a:buNone/>
            </a:pPr>
            <a:r>
              <a:rPr lang="ru-RU" dirty="0" smtClean="0"/>
              <a:t>Глядь – поверх текучих вод</a:t>
            </a:r>
          </a:p>
          <a:p>
            <a:pPr>
              <a:buNone/>
            </a:pPr>
            <a:r>
              <a:rPr lang="ru-RU" dirty="0" smtClean="0"/>
              <a:t>Лебедь белая плывёт.</a:t>
            </a:r>
          </a:p>
          <a:p>
            <a:pPr>
              <a:buNone/>
            </a:pPr>
            <a:r>
              <a:rPr lang="ru-RU" dirty="0" smtClean="0"/>
              <a:t>«Здравствуй, князь ты мой прекрасный!</a:t>
            </a:r>
          </a:p>
          <a:p>
            <a:pPr>
              <a:buNone/>
            </a:pPr>
            <a:r>
              <a:rPr lang="ru-RU" dirty="0" smtClean="0"/>
              <a:t>Что ты тих, как день ненастный?</a:t>
            </a:r>
          </a:p>
          <a:p>
            <a:pPr>
              <a:buNone/>
            </a:pPr>
            <a:r>
              <a:rPr lang="ru-RU" dirty="0" smtClean="0"/>
              <a:t>Опечалился чему?» -</a:t>
            </a:r>
          </a:p>
          <a:p>
            <a:pPr>
              <a:buNone/>
            </a:pPr>
            <a:r>
              <a:rPr lang="ru-RU" dirty="0" smtClean="0"/>
              <a:t>Говорит она ему.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казка о Царе Салтане читать онлайн Сказка о царе Салтане картинки Сказочный домик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8581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790712" cy="5857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Воротился старик ко старухе.</a:t>
            </a:r>
            <a:br>
              <a:rPr lang="ru-RU" dirty="0" smtClean="0"/>
            </a:br>
            <a:r>
              <a:rPr lang="ru-RU" dirty="0" smtClean="0"/>
              <a:t>Что ж он видит? Высокий терем.</a:t>
            </a:r>
            <a:br>
              <a:rPr lang="ru-RU" dirty="0" smtClean="0"/>
            </a:br>
            <a:r>
              <a:rPr lang="ru-RU" dirty="0" smtClean="0"/>
              <a:t>На крыльце стоит его старуха</a:t>
            </a:r>
            <a:br>
              <a:rPr lang="ru-RU" dirty="0" smtClean="0"/>
            </a:br>
            <a:r>
              <a:rPr lang="ru-RU" dirty="0" smtClean="0"/>
              <a:t>В дорогой собольей душегрейке,</a:t>
            </a:r>
            <a:br>
              <a:rPr lang="ru-RU" dirty="0" smtClean="0"/>
            </a:br>
            <a:r>
              <a:rPr lang="ru-RU" dirty="0" smtClean="0"/>
              <a:t>Парчовая на маковке кичка, </a:t>
            </a:r>
            <a:br>
              <a:rPr lang="ru-RU" dirty="0" smtClean="0"/>
            </a:br>
            <a:r>
              <a:rPr lang="ru-RU" dirty="0" err="1" smtClean="0"/>
              <a:t>Жемчуги</a:t>
            </a:r>
            <a:r>
              <a:rPr lang="ru-RU" dirty="0" smtClean="0"/>
              <a:t> </a:t>
            </a:r>
            <a:r>
              <a:rPr lang="ru-RU" dirty="0" err="1" smtClean="0"/>
              <a:t>огрузили</a:t>
            </a:r>
            <a:r>
              <a:rPr lang="ru-RU" dirty="0" smtClean="0"/>
              <a:t> шею, </a:t>
            </a:r>
            <a:br>
              <a:rPr lang="ru-RU" dirty="0" smtClean="0"/>
            </a:br>
            <a:r>
              <a:rPr lang="ru-RU" dirty="0" smtClean="0"/>
              <a:t>На руках золотые перстни, </a:t>
            </a:r>
            <a:br>
              <a:rPr lang="ru-RU" dirty="0" smtClean="0"/>
            </a:br>
            <a:r>
              <a:rPr lang="ru-RU" dirty="0" smtClean="0"/>
              <a:t>На ногах красные сапожки.</a:t>
            </a:r>
            <a:br>
              <a:rPr lang="ru-RU" dirty="0" smtClean="0"/>
            </a:br>
            <a:r>
              <a:rPr lang="ru-RU" dirty="0" smtClean="0"/>
              <a:t>Перед нею усердные слуги…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казка Александра Сергеевича Пушкина для детей - Сказка о рыбаке и рыбке, с картинками / Сказки Александра Сергеевича Пушкина д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285728"/>
            <a:ext cx="80724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6083638"/>
          </a:xfrm>
        </p:spPr>
        <p:txBody>
          <a:bodyPr>
            <a:normAutofit/>
          </a:bodyPr>
          <a:lstStyle/>
          <a:p>
            <a:r>
              <a:rPr lang="ru-RU" dirty="0" smtClean="0"/>
              <a:t>Год прошел, как сон пустой, </a:t>
            </a:r>
            <a:br>
              <a:rPr lang="ru-RU" dirty="0" smtClean="0"/>
            </a:br>
            <a:r>
              <a:rPr lang="ru-RU" dirty="0" smtClean="0"/>
              <a:t>Царь женился на другой.</a:t>
            </a:r>
            <a:br>
              <a:rPr lang="ru-RU" dirty="0" smtClean="0"/>
            </a:br>
            <a:r>
              <a:rPr lang="ru-RU" dirty="0" smtClean="0"/>
              <a:t>Правду молвить молодица</a:t>
            </a:r>
            <a:br>
              <a:rPr lang="ru-RU" dirty="0" smtClean="0"/>
            </a:br>
            <a:r>
              <a:rPr lang="ru-RU" dirty="0" smtClean="0"/>
              <a:t>Уж и впрямь была царица:</a:t>
            </a:r>
            <a:br>
              <a:rPr lang="ru-RU" dirty="0" smtClean="0"/>
            </a:br>
            <a:r>
              <a:rPr lang="ru-RU" dirty="0" smtClean="0"/>
              <a:t>Высока, стройна, бела,</a:t>
            </a:r>
            <a:br>
              <a:rPr lang="ru-RU" dirty="0" smtClean="0"/>
            </a:br>
            <a:r>
              <a:rPr lang="ru-RU" dirty="0" smtClean="0"/>
              <a:t>И умом и всем взяла;</a:t>
            </a:r>
            <a:br>
              <a:rPr lang="ru-RU" dirty="0" smtClean="0"/>
            </a:br>
            <a:r>
              <a:rPr lang="ru-RU" dirty="0" smtClean="0"/>
              <a:t>Но зато горда, </a:t>
            </a:r>
            <a:r>
              <a:rPr lang="ru-RU" dirty="0" err="1" smtClean="0"/>
              <a:t>ломлива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Своенравна и ревнива.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Сказка о мертвой царевне и семи богатырях (1951) TS &quot; LanZon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78674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Сентиментальная леди.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Сентиментальная </a:t>
            </a:r>
            <a:r>
              <a:rPr lang="ru-RU" dirty="0" smtClean="0"/>
              <a:t>леди, прогуливаясь с </a:t>
            </a:r>
            <a:r>
              <a:rPr lang="ru-RU" dirty="0" smtClean="0">
                <a:solidFill>
                  <a:srgbClr val="FF0000"/>
                </a:solidFill>
              </a:rPr>
              <a:t>молодым </a:t>
            </a:r>
            <a:r>
              <a:rPr lang="ru-RU" dirty="0" smtClean="0"/>
              <a:t>человеком  по лесу , остановилась у </a:t>
            </a:r>
            <a:r>
              <a:rPr lang="ru-RU" dirty="0" smtClean="0">
                <a:solidFill>
                  <a:srgbClr val="FF0000"/>
                </a:solidFill>
              </a:rPr>
              <a:t>большого</a:t>
            </a:r>
            <a:r>
              <a:rPr lang="ru-RU" dirty="0" smtClean="0"/>
              <a:t> дерева.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Прекрасный </a:t>
            </a:r>
            <a:r>
              <a:rPr lang="ru-RU" dirty="0" smtClean="0"/>
              <a:t>вяз, - проговорила она, подойдя совсем близко к </a:t>
            </a:r>
            <a:r>
              <a:rPr lang="ru-RU" dirty="0" smtClean="0">
                <a:solidFill>
                  <a:srgbClr val="FF0000"/>
                </a:solidFill>
              </a:rPr>
              <a:t>могучему</a:t>
            </a:r>
            <a:r>
              <a:rPr lang="ru-RU" dirty="0" smtClean="0"/>
              <a:t> великану, - что бы ты сказал мне, если ты умел говорить?</a:t>
            </a:r>
          </a:p>
          <a:p>
            <a:pPr>
              <a:buNone/>
            </a:pPr>
            <a:r>
              <a:rPr lang="ru-RU" dirty="0" smtClean="0"/>
              <a:t>- Наверное, он сказал бы: «Прошу прощения, но я дуб», - заметил её спутник.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§ 50, упр. 292 или придумать сказку.</a:t>
            </a:r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6500834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урок!!!</a:t>
            </a:r>
            <a:endParaRPr lang="ru-RU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Владелец\Рабочий стол\0009-006-Molodts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9209" y="180975"/>
            <a:ext cx="4960816" cy="2819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90712" cy="10001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Литература: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928670"/>
            <a:ext cx="7862150" cy="578647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Литература: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M.T.  Баранов, Т.А.  </a:t>
            </a:r>
            <a:r>
              <a:rPr lang="ru-RU" dirty="0" err="1" smtClean="0"/>
              <a:t>Ладыженская</a:t>
            </a:r>
            <a:r>
              <a:rPr lang="ru-RU" dirty="0" smtClean="0"/>
              <a:t>, Л.А.  </a:t>
            </a:r>
            <a:r>
              <a:rPr lang="ru-RU" dirty="0" err="1" smtClean="0"/>
              <a:t>Тростенцова</a:t>
            </a:r>
            <a:r>
              <a:rPr lang="ru-RU" dirty="0" smtClean="0"/>
              <a:t> и др. Русский язык: Учебник для 6-го класса. - М.: Просвещение, 2008.</a:t>
            </a:r>
          </a:p>
          <a:p>
            <a:pPr lvl="0"/>
            <a:r>
              <a:rPr lang="ru-RU" dirty="0" smtClean="0"/>
              <a:t>Творческая  работа на уроках русского языка. Нестандартные задания, рекомендации, уроки. 5-11 классы. Авторы- составители Н.М. </a:t>
            </a:r>
            <a:r>
              <a:rPr lang="ru-RU" dirty="0" err="1" smtClean="0"/>
              <a:t>Сулицкая</a:t>
            </a:r>
            <a:r>
              <a:rPr lang="ru-RU" dirty="0" smtClean="0"/>
              <a:t>, Н.Ю. </a:t>
            </a:r>
            <a:r>
              <a:rPr lang="ru-RU" dirty="0" err="1" smtClean="0"/>
              <a:t>Кадашникова</a:t>
            </a:r>
            <a:r>
              <a:rPr lang="ru-RU" dirty="0" smtClean="0"/>
              <a:t>, Г.А. Чибисова, Н.Т. Азарова, Л.Р. Ефремова. – Волгоград. Издательство «Учитель», 2009.</a:t>
            </a:r>
          </a:p>
          <a:p>
            <a:pPr lvl="0"/>
            <a:r>
              <a:rPr lang="ru-RU" dirty="0" smtClean="0"/>
              <a:t>С.И. Ожегов и Н.Ю. Шведова. Толковый словарь русского языка. – М.: «Азбуковник», 2002.</a:t>
            </a:r>
          </a:p>
          <a:p>
            <a:pPr lvl="0"/>
            <a:r>
              <a:rPr lang="ru-RU" dirty="0" smtClean="0"/>
              <a:t>А.С. Пушкин. «Сказки» - М.: «</a:t>
            </a:r>
            <a:r>
              <a:rPr lang="ru-RU" dirty="0" err="1" smtClean="0"/>
              <a:t>Эксмо</a:t>
            </a:r>
            <a:r>
              <a:rPr lang="ru-RU" dirty="0" smtClean="0"/>
              <a:t>», 2005.</a:t>
            </a:r>
          </a:p>
          <a:p>
            <a:pPr lvl="0"/>
            <a:r>
              <a:rPr lang="ru-RU" dirty="0" smtClean="0"/>
              <a:t>Интернет-ресурсы: </a:t>
            </a:r>
          </a:p>
          <a:p>
            <a:r>
              <a:rPr lang="ru-RU" u="sng" dirty="0" smtClean="0">
                <a:hlinkClick r:id="rId2"/>
              </a:rPr>
              <a:t>http://schoool-15.ucoz.ru/index/fizkultminutki/0-28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http://yandex.ru/images/#!/images/search?text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http://yandex.ru/images/#!/images/search?img_url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http://masterotvetov.com/drugoe-kompjutery-i-po/page/437/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http://anglyaz.ru/soobschestvo/userprofile/Nadezhda%20Ivanovna.html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http://zavadskayalv.ucoz.ru/blog/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http://seo-place.ru/law/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дать понятие о разрядах прилагательных, познакомить учеников с качественными прилагательными;</a:t>
            </a:r>
          </a:p>
          <a:p>
            <a:pPr>
              <a:buNone/>
            </a:pPr>
            <a:r>
              <a:rPr lang="ru-RU" dirty="0" smtClean="0"/>
              <a:t>• формировать умение находить в текстах качественные прилагательные;</a:t>
            </a:r>
          </a:p>
          <a:p>
            <a:pPr>
              <a:buNone/>
            </a:pPr>
            <a:r>
              <a:rPr lang="ru-RU" dirty="0" smtClean="0"/>
              <a:t>• воспитывать любовь к искусству слова.</a:t>
            </a:r>
          </a:p>
          <a:p>
            <a:endParaRPr lang="ru-RU" dirty="0"/>
          </a:p>
        </p:txBody>
      </p:sp>
      <p:pic>
        <p:nvPicPr>
          <p:cNvPr id="18434" name="Picture 2" descr="Блог - Персональный сайт Завадской Л.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189486"/>
            <a:ext cx="1643042" cy="2668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Владелец\Рабочий стол\ramochkynarodru2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597" y="103238"/>
            <a:ext cx="8143900" cy="6754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Подобрать антонимы в стихотворение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Силён Ра - …враг! </a:t>
            </a:r>
          </a:p>
          <a:p>
            <a:pPr>
              <a:buNone/>
            </a:pPr>
            <a:r>
              <a:rPr lang="ru-RU" dirty="0" smtClean="0"/>
              <a:t>Высок Ра – …враг!</a:t>
            </a:r>
          </a:p>
          <a:p>
            <a:pPr>
              <a:buNone/>
            </a:pPr>
            <a:r>
              <a:rPr lang="ru-RU" dirty="0" smtClean="0"/>
              <a:t>Жив Ра – …враг!</a:t>
            </a:r>
          </a:p>
          <a:p>
            <a:pPr>
              <a:buNone/>
            </a:pPr>
            <a:r>
              <a:rPr lang="ru-RU" dirty="0" smtClean="0"/>
              <a:t>Велик Ра – …враг!</a:t>
            </a:r>
          </a:p>
          <a:p>
            <a:pPr>
              <a:buNone/>
            </a:pPr>
            <a:r>
              <a:rPr lang="ru-RU" dirty="0" smtClean="0"/>
              <a:t>Сыт Ра – …враг!</a:t>
            </a:r>
          </a:p>
          <a:p>
            <a:pPr>
              <a:buNone/>
            </a:pPr>
            <a:r>
              <a:rPr lang="ru-RU" dirty="0" smtClean="0"/>
              <a:t>Напоён Ра – …враг!</a:t>
            </a:r>
          </a:p>
          <a:p>
            <a:pPr>
              <a:buNone/>
            </a:pPr>
            <a:r>
              <a:rPr lang="ru-RU" dirty="0" smtClean="0"/>
              <a:t>Вознёсся Ра – …враг!</a:t>
            </a:r>
          </a:p>
          <a:p>
            <a:pPr>
              <a:buNone/>
            </a:pPr>
            <a:r>
              <a:rPr lang="ru-RU" dirty="0" smtClean="0"/>
              <a:t>Существует  Ра - … </a:t>
            </a:r>
            <a:r>
              <a:rPr lang="ru-RU" dirty="0" err="1" smtClean="0"/>
              <a:t>Апоп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pic>
        <p:nvPicPr>
          <p:cNvPr id="16386" name="Picture 2" descr="Право Опубликовано SEO-pl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1540" y="3286124"/>
            <a:ext cx="1990480" cy="3179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Силён Ра – </a:t>
            </a:r>
            <a:r>
              <a:rPr lang="ru-RU" dirty="0" smtClean="0">
                <a:solidFill>
                  <a:srgbClr val="FF0000"/>
                </a:solidFill>
              </a:rPr>
              <a:t>слаб </a:t>
            </a:r>
            <a:r>
              <a:rPr lang="ru-RU" dirty="0" smtClean="0"/>
              <a:t>враг! </a:t>
            </a:r>
          </a:p>
          <a:p>
            <a:pPr>
              <a:buNone/>
            </a:pPr>
            <a:r>
              <a:rPr lang="ru-RU" dirty="0" smtClean="0"/>
              <a:t>Высок Ра – </a:t>
            </a:r>
            <a:r>
              <a:rPr lang="ru-RU" dirty="0" smtClean="0">
                <a:solidFill>
                  <a:srgbClr val="FF0000"/>
                </a:solidFill>
              </a:rPr>
              <a:t>низок </a:t>
            </a:r>
            <a:r>
              <a:rPr lang="ru-RU" dirty="0" smtClean="0"/>
              <a:t>враг!</a:t>
            </a:r>
          </a:p>
          <a:p>
            <a:pPr>
              <a:buNone/>
            </a:pPr>
            <a:r>
              <a:rPr lang="ru-RU" dirty="0" smtClean="0"/>
              <a:t>Жив Ра – </a:t>
            </a:r>
            <a:r>
              <a:rPr lang="ru-RU" dirty="0" smtClean="0">
                <a:solidFill>
                  <a:srgbClr val="FF0000"/>
                </a:solidFill>
              </a:rPr>
              <a:t>мёртв </a:t>
            </a:r>
            <a:r>
              <a:rPr lang="ru-RU" dirty="0" smtClean="0"/>
              <a:t>враг!</a:t>
            </a:r>
          </a:p>
          <a:p>
            <a:pPr>
              <a:buNone/>
            </a:pPr>
            <a:r>
              <a:rPr lang="ru-RU" dirty="0" smtClean="0"/>
              <a:t>Велик Ра – </a:t>
            </a:r>
            <a:r>
              <a:rPr lang="ru-RU" dirty="0" smtClean="0">
                <a:solidFill>
                  <a:srgbClr val="FF0000"/>
                </a:solidFill>
              </a:rPr>
              <a:t>мал </a:t>
            </a:r>
            <a:r>
              <a:rPr lang="ru-RU" dirty="0" smtClean="0"/>
              <a:t>враг!</a:t>
            </a:r>
          </a:p>
          <a:p>
            <a:pPr>
              <a:buNone/>
            </a:pPr>
            <a:r>
              <a:rPr lang="ru-RU" dirty="0" smtClean="0"/>
              <a:t>Сыт Ра – </a:t>
            </a:r>
            <a:r>
              <a:rPr lang="ru-RU" dirty="0" smtClean="0">
                <a:solidFill>
                  <a:srgbClr val="FF0000"/>
                </a:solidFill>
              </a:rPr>
              <a:t> голоден </a:t>
            </a:r>
            <a:r>
              <a:rPr lang="ru-RU" dirty="0" smtClean="0"/>
              <a:t>враг!</a:t>
            </a:r>
          </a:p>
          <a:p>
            <a:pPr>
              <a:buNone/>
            </a:pPr>
            <a:r>
              <a:rPr lang="ru-RU" dirty="0" smtClean="0"/>
              <a:t>Напоён Ра – </a:t>
            </a:r>
            <a:r>
              <a:rPr lang="ru-RU" dirty="0" smtClean="0">
                <a:solidFill>
                  <a:srgbClr val="FF0000"/>
                </a:solidFill>
              </a:rPr>
              <a:t>жаждет</a:t>
            </a:r>
            <a:r>
              <a:rPr lang="ru-RU" dirty="0" smtClean="0"/>
              <a:t> враг!</a:t>
            </a:r>
          </a:p>
          <a:p>
            <a:pPr>
              <a:buNone/>
            </a:pPr>
            <a:r>
              <a:rPr lang="ru-RU" dirty="0" smtClean="0"/>
              <a:t>Вознёсся Ра – </a:t>
            </a:r>
            <a:r>
              <a:rPr lang="ru-RU" dirty="0" smtClean="0">
                <a:solidFill>
                  <a:srgbClr val="FF0000"/>
                </a:solidFill>
              </a:rPr>
              <a:t>пал </a:t>
            </a:r>
            <a:r>
              <a:rPr lang="ru-RU" dirty="0" smtClean="0"/>
              <a:t>враг!</a:t>
            </a:r>
          </a:p>
          <a:p>
            <a:pPr>
              <a:buNone/>
            </a:pPr>
            <a:r>
              <a:rPr lang="ru-RU" dirty="0" smtClean="0"/>
              <a:t>Существует  Ра – </a:t>
            </a:r>
            <a:r>
              <a:rPr lang="ru-RU" dirty="0" smtClean="0">
                <a:solidFill>
                  <a:srgbClr val="FF0000"/>
                </a:solidFill>
              </a:rPr>
              <a:t>нет тебя</a:t>
            </a:r>
            <a:r>
              <a:rPr lang="ru-RU" dirty="0" smtClean="0"/>
              <a:t>, </a:t>
            </a:r>
            <a:r>
              <a:rPr lang="ru-RU" dirty="0" err="1" smtClean="0"/>
              <a:t>Апоп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Разряды прилагательных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5" y="1785925"/>
          <a:ext cx="7715304" cy="4214845"/>
        </p:xfrm>
        <a:graphic>
          <a:graphicData uri="http://schemas.openxmlformats.org/drawingml/2006/table">
            <a:tbl>
              <a:tblPr/>
              <a:tblGrid>
                <a:gridCol w="2571500"/>
                <a:gridCol w="2571499"/>
                <a:gridCol w="2572305"/>
              </a:tblGrid>
              <a:tr h="84296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Качественные 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Относительные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Притяжательные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96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высокий</a:t>
                      </a:r>
                      <a:endParaRPr lang="ru-RU" sz="24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деревянный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лисий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96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низкий</a:t>
                      </a:r>
                      <a:endParaRPr lang="ru-RU" sz="24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вчерашний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мамин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96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белый</a:t>
                      </a:r>
                      <a:endParaRPr lang="ru-RU" sz="24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сельский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отцов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96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красивый</a:t>
                      </a:r>
                      <a:endParaRPr lang="ru-RU" sz="24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детский</a:t>
                      </a:r>
                      <a:endParaRPr lang="ru-RU" sz="24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комариный</a:t>
                      </a:r>
                      <a:endParaRPr lang="ru-RU" sz="2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8" name="Picture 2" descr="Право Опубликовано SEO-pl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4714884"/>
            <a:ext cx="1214414" cy="1939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2051050" y="404813"/>
            <a:ext cx="5400675" cy="93662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Качественные прилагательные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286375" y="1428750"/>
            <a:ext cx="1143000" cy="7858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571750" y="1428750"/>
            <a:ext cx="1587500" cy="7778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процесс 9"/>
          <p:cNvSpPr/>
          <p:nvPr/>
        </p:nvSpPr>
        <p:spPr>
          <a:xfrm>
            <a:off x="857250" y="2286000"/>
            <a:ext cx="2601913" cy="143668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Сочетаются с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НАРЕЧИЯМИ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Очень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красивый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000625" y="2286000"/>
            <a:ext cx="2357438" cy="1357313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ОБРАЗУЮТ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1285875" y="3571875"/>
            <a:ext cx="3500438" cy="9350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390356" y="4182269"/>
            <a:ext cx="650875" cy="158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000875" y="3857625"/>
            <a:ext cx="865188" cy="7207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429125" y="4643438"/>
            <a:ext cx="2286015" cy="1857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</a:rPr>
              <a:t>Сложные </a:t>
            </a:r>
            <a:r>
              <a:rPr lang="ru-RU" sz="2200" b="1" dirty="0" smtClean="0">
                <a:solidFill>
                  <a:srgbClr val="C00000"/>
                </a:solidFill>
              </a:rPr>
              <a:t>прилагательные</a:t>
            </a:r>
            <a:endParaRPr lang="ru-RU" sz="2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Красивый-красивый</a:t>
            </a:r>
            <a:endParaRPr lang="ru-RU" sz="2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250825" y="4652963"/>
            <a:ext cx="2000250" cy="18732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</a:rPr>
              <a:t>Степени сравнения</a:t>
            </a: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Более </a:t>
            </a:r>
            <a:r>
              <a:rPr lang="ru-RU" sz="2200" b="1" dirty="0" smtClean="0">
                <a:solidFill>
                  <a:schemeClr val="tx1"/>
                </a:solidFill>
              </a:rPr>
              <a:t>красивый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2357438" y="4643438"/>
            <a:ext cx="1928812" cy="18573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</a:rPr>
              <a:t>Слова с приставкой НЕ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Некрасивый</a:t>
            </a:r>
            <a:endParaRPr lang="ru-RU" sz="2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8000" y="4643438"/>
            <a:ext cx="2286000" cy="1857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</a:rPr>
              <a:t>Краткие прилагательные</a:t>
            </a: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Красив </a:t>
            </a:r>
            <a:endParaRPr lang="ru-RU" sz="2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643313" y="3857625"/>
            <a:ext cx="1152525" cy="6492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Обратите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Не все прилагательные обозначают признак, который может быть в предмете в большей или меньшей степени, а, значит, не все являются качественными.</a:t>
            </a:r>
            <a:endParaRPr lang="ru-RU" dirty="0" smtClean="0"/>
          </a:p>
          <a:p>
            <a:r>
              <a:rPr lang="ru-RU" b="1" dirty="0" smtClean="0"/>
              <a:t>2. Не все перечисленные признаки встречаются у каждого качественного прилагательного.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Физкультминутка.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Раз – на цыпочки подняться.</a:t>
            </a:r>
          </a:p>
          <a:p>
            <a:pPr>
              <a:buNone/>
            </a:pPr>
            <a:r>
              <a:rPr lang="ru-RU" dirty="0" smtClean="0"/>
              <a:t>Надо всем, друзья, размяться.</a:t>
            </a:r>
          </a:p>
          <a:p>
            <a:pPr>
              <a:buNone/>
            </a:pPr>
            <a:r>
              <a:rPr lang="ru-RU" dirty="0" smtClean="0"/>
              <a:t>2 – нагнулись до земли</a:t>
            </a:r>
          </a:p>
          <a:p>
            <a:pPr>
              <a:buNone/>
            </a:pPr>
            <a:r>
              <a:rPr lang="ru-RU" dirty="0" smtClean="0"/>
              <a:t>И не раз, раза три.</a:t>
            </a:r>
          </a:p>
          <a:p>
            <a:pPr>
              <a:buNone/>
            </a:pPr>
            <a:r>
              <a:rPr lang="ru-RU" dirty="0" smtClean="0"/>
              <a:t>3 – руками помахали.</a:t>
            </a:r>
          </a:p>
          <a:p>
            <a:pPr>
              <a:buNone/>
            </a:pPr>
            <a:r>
              <a:rPr lang="ru-RU" dirty="0" smtClean="0"/>
              <a:t>Наши рученьки устали.</a:t>
            </a:r>
          </a:p>
          <a:p>
            <a:pPr>
              <a:buNone/>
            </a:pPr>
            <a:r>
              <a:rPr lang="ru-RU" dirty="0" smtClean="0"/>
              <a:t>На 4 – руки в боки.</a:t>
            </a:r>
          </a:p>
          <a:p>
            <a:pPr>
              <a:buNone/>
            </a:pPr>
            <a:r>
              <a:rPr lang="ru-RU" dirty="0" smtClean="0"/>
              <a:t>Дружно делаем подскоки.</a:t>
            </a:r>
          </a:p>
          <a:p>
            <a:pPr>
              <a:buNone/>
            </a:pPr>
            <a:r>
              <a:rPr lang="ru-RU" dirty="0" smtClean="0"/>
              <a:t>5 – присели раза два.</a:t>
            </a:r>
          </a:p>
          <a:p>
            <a:pPr>
              <a:buNone/>
            </a:pPr>
            <a:r>
              <a:rPr lang="ru-RU" dirty="0" smtClean="0"/>
              <a:t>6 – за парты нам пора.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283</TotalTime>
  <Words>458</Words>
  <Application>Microsoft Office PowerPoint</Application>
  <PresentationFormat>Экран (4:3)</PresentationFormat>
  <Paragraphs>129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Тема урока: «Разряды имен прилагательных. Качественные прилагательные»</vt:lpstr>
      <vt:lpstr>Цели урока:</vt:lpstr>
      <vt:lpstr>Слайд 3</vt:lpstr>
      <vt:lpstr>Подобрать антонимы в стихотворение</vt:lpstr>
      <vt:lpstr>Проверь</vt:lpstr>
      <vt:lpstr>Разряды прилагательных</vt:lpstr>
      <vt:lpstr>Слайд 7</vt:lpstr>
      <vt:lpstr>Обратите внимание!</vt:lpstr>
      <vt:lpstr>Физкультминутка.</vt:lpstr>
      <vt:lpstr>Выпишите из текста словосочетания «качественное прилагательное + существительное»</vt:lpstr>
      <vt:lpstr>Слайд 11</vt:lpstr>
      <vt:lpstr>Воротился старик ко старухе. Что ж он видит? Высокий терем. На крыльце стоит его старуха В дорогой собольей душегрейке, Парчовая на маковке кичка,  Жемчуги огрузили шею,  На руках золотые перстни,  На ногах красные сапожки. Перед нею усердные слуги… </vt:lpstr>
      <vt:lpstr>Слайд 13</vt:lpstr>
      <vt:lpstr>Год прошел, как сон пустой,  Царь женился на другой. Правду молвить молодица Уж и впрямь была царица: Высока, стройна, бела, И умом и всем взяла; Но зато горда, ломлива, Своенравна и ревнива. </vt:lpstr>
      <vt:lpstr>Слайд 15</vt:lpstr>
      <vt:lpstr>Сентиментальная леди. </vt:lpstr>
      <vt:lpstr>Домашнее задание.</vt:lpstr>
      <vt:lpstr>Спасибо за урок!!!</vt:lpstr>
      <vt:lpstr>Литература: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«Однородные члены предложения. Обобщение».</dc:title>
  <dc:creator>Владелец</dc:creator>
  <cp:lastModifiedBy>47 кабинет</cp:lastModifiedBy>
  <cp:revision>33</cp:revision>
  <dcterms:created xsi:type="dcterms:W3CDTF">2012-02-04T16:18:09Z</dcterms:created>
  <dcterms:modified xsi:type="dcterms:W3CDTF">2015-01-08T07:54:52Z</dcterms:modified>
</cp:coreProperties>
</file>