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4" r:id="rId3"/>
    <p:sldId id="270" r:id="rId4"/>
    <p:sldId id="267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564AD-043B-43FD-89B8-5AC6F6388E8A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E2892-E4D5-4D79-B502-AB6AAB33B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5A82-20A9-42AD-B342-CAB9CEC5DB9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7070-F3CC-4A21-9463-5B5BBCE75659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F3A3-92AC-4E55-A6C1-30390D7B5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7070-F3CC-4A21-9463-5B5BBCE75659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F3A3-92AC-4E55-A6C1-30390D7B5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7070-F3CC-4A21-9463-5B5BBCE75659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F3A3-92AC-4E55-A6C1-30390D7B5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7070-F3CC-4A21-9463-5B5BBCE75659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F3A3-92AC-4E55-A6C1-30390D7B5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7070-F3CC-4A21-9463-5B5BBCE75659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F3A3-92AC-4E55-A6C1-30390D7B5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7070-F3CC-4A21-9463-5B5BBCE75659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F3A3-92AC-4E55-A6C1-30390D7B5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7070-F3CC-4A21-9463-5B5BBCE75659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F3A3-92AC-4E55-A6C1-30390D7B5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7070-F3CC-4A21-9463-5B5BBCE75659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F3A3-92AC-4E55-A6C1-30390D7B5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7070-F3CC-4A21-9463-5B5BBCE75659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F3A3-92AC-4E55-A6C1-30390D7B5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7070-F3CC-4A21-9463-5B5BBCE75659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F3A3-92AC-4E55-A6C1-30390D7B5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7070-F3CC-4A21-9463-5B5BBCE75659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F3A3-92AC-4E55-A6C1-30390D7B5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D7070-F3CC-4A21-9463-5B5BBCE75659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F3A3-92AC-4E55-A6C1-30390D7B5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9-May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43174" y="1357298"/>
            <a:ext cx="6215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7030A0"/>
                </a:solidFill>
              </a:rPr>
              <a:t>Лхасаранов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Ламожаб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Мижитович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r>
              <a:rPr lang="ru-RU" sz="2800" b="1" dirty="0" smtClean="0"/>
              <a:t> </a:t>
            </a:r>
            <a:r>
              <a:rPr lang="ru-RU" sz="2800" b="1" dirty="0" smtClean="0">
                <a:solidFill>
                  <a:srgbClr val="7030A0"/>
                </a:solidFill>
              </a:rPr>
              <a:t>Родился в 1925 году в с. </a:t>
            </a:r>
            <a:r>
              <a:rPr lang="ru-RU" sz="2800" b="1" dirty="0" err="1" smtClean="0">
                <a:solidFill>
                  <a:srgbClr val="7030A0"/>
                </a:solidFill>
              </a:rPr>
              <a:t>Зуткулей</a:t>
            </a:r>
            <a:endParaRPr lang="ru-RU" sz="2800" dirty="0" smtClean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456795"/>
            <a:ext cx="45005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err="1" smtClean="0">
                <a:solidFill>
                  <a:srgbClr val="0070C0"/>
                </a:solidFill>
              </a:rPr>
              <a:t>Лхасаранова</a:t>
            </a:r>
            <a:r>
              <a:rPr lang="ru-RU" sz="2400" b="1" i="1" dirty="0" smtClean="0">
                <a:solidFill>
                  <a:srgbClr val="0070C0"/>
                </a:solidFill>
              </a:rPr>
              <a:t> Светлана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ученица 10 класса 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«Диалог поколений: Мой дедушка –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живой свидетель Великой войны»</a:t>
            </a:r>
            <a:endParaRPr lang="ru-RU" sz="2000" dirty="0" smtClean="0"/>
          </a:p>
          <a:p>
            <a:pPr algn="ctr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Муниципальное бюджетное общеобразовательное учреждение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 «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Зуткулейская</a:t>
            </a:r>
            <a:r>
              <a:rPr lang="ru-RU" sz="2400" b="1" i="1" dirty="0" smtClean="0">
                <a:solidFill>
                  <a:srgbClr val="0070C0"/>
                </a:solidFill>
              </a:rPr>
              <a:t> средняя общеобразовательная школа»</a:t>
            </a:r>
          </a:p>
          <a:p>
            <a:pPr algn="ctr"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User\Рабочий стол\Для сжатия Ламожап\для сжатия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571744"/>
            <a:ext cx="3200400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Documents and Settings\User\Рабочий стол\Scan\CCI04052014_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127" r="4072" b="11610"/>
          <a:stretch>
            <a:fillRect/>
          </a:stretch>
        </p:blipFill>
        <p:spPr bwMode="auto">
          <a:xfrm>
            <a:off x="0" y="0"/>
            <a:ext cx="4357718" cy="6858000"/>
          </a:xfrm>
          <a:prstGeom prst="rect">
            <a:avLst/>
          </a:prstGeom>
          <a:noFill/>
        </p:spPr>
      </p:pic>
      <p:pic>
        <p:nvPicPr>
          <p:cNvPr id="4" name="Picture 4" descr="C:\Documents and Settings\User\Рабочий стол\Изображение\Изображение 016.jpg"/>
          <p:cNvPicPr>
            <a:picLocks noChangeAspect="1" noChangeArrowheads="1"/>
          </p:cNvPicPr>
          <p:nvPr/>
        </p:nvPicPr>
        <p:blipFill>
          <a:blip r:embed="rId3"/>
          <a:srcRect l="6512" r="8828" b="77902"/>
          <a:stretch>
            <a:fillRect/>
          </a:stretch>
        </p:blipFill>
        <p:spPr bwMode="auto">
          <a:xfrm>
            <a:off x="3969847" y="0"/>
            <a:ext cx="5174153" cy="1857388"/>
          </a:xfrm>
          <a:prstGeom prst="rect">
            <a:avLst/>
          </a:prstGeom>
          <a:noFill/>
        </p:spPr>
      </p:pic>
      <p:pic>
        <p:nvPicPr>
          <p:cNvPr id="5" name="Picture 4" descr="C:\Documents and Settings\User\Рабочий стол\Изображение\Изображение 016.jpg"/>
          <p:cNvPicPr>
            <a:picLocks noChangeAspect="1" noChangeArrowheads="1"/>
          </p:cNvPicPr>
          <p:nvPr/>
        </p:nvPicPr>
        <p:blipFill>
          <a:blip r:embed="rId3"/>
          <a:srcRect l="19537" t="22098" r="10998" b="41599"/>
          <a:stretch>
            <a:fillRect/>
          </a:stretch>
        </p:blipFill>
        <p:spPr bwMode="auto">
          <a:xfrm>
            <a:off x="5143504" y="2285992"/>
            <a:ext cx="3643338" cy="2618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032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 памятника погибшим воинам-землякам 9 мая 1993 года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Documents and Settings\User\Рабочий стол\Для сжатия Ламожап\для сжатия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500990" cy="5257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У памятника воинам землякам 9 мая 1998 года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1428736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9мая  2001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Documents and Settings\User\Рабочий стол\Для сжатия Ламожап\для сжатия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000108"/>
            <a:ext cx="4012971" cy="3000396"/>
          </a:xfrm>
          <a:prstGeom prst="rect">
            <a:avLst/>
          </a:prstGeom>
          <a:noFill/>
        </p:spPr>
      </p:pic>
      <p:pic>
        <p:nvPicPr>
          <p:cNvPr id="8195" name="Picture 3" descr="C:\Documents and Settings\User\Рабочий стол\Для сжатия Ламожап\для сжатия 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000240"/>
            <a:ext cx="4077069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9 мая 2004 года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Documents and Settings\User\Рабочий стол\Для сжатия Ламожап\Для сжатия 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3"/>
            <a:ext cx="7286676" cy="4766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928670"/>
            <a:ext cx="4829180" cy="868346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Г</a:t>
            </a:r>
            <a:r>
              <a:rPr lang="ru-RU" sz="3200" b="1" i="1" dirty="0" smtClean="0">
                <a:solidFill>
                  <a:srgbClr val="C00000"/>
                </a:solidFill>
              </a:rPr>
              <a:t>ерой живёт рядом со мной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Documents and Settings\User\Рабочий стол\Для сжатия Ламожап\Для сжатия 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090987" cy="5840413"/>
          </a:xfrm>
          <a:prstGeom prst="rect">
            <a:avLst/>
          </a:prstGeom>
          <a:noFill/>
        </p:spPr>
      </p:pic>
      <p:pic>
        <p:nvPicPr>
          <p:cNvPr id="7" name="Picture 3" descr="C:\Documents and Settings\User\Рабочий стол\Ламожаб\DSC062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857496"/>
            <a:ext cx="4748641" cy="3561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Рабочий стол\Изображение\Изображение 0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5268" r="15268" b="64328"/>
          <a:stretch>
            <a:fillRect/>
          </a:stretch>
        </p:blipFill>
        <p:spPr bwMode="auto">
          <a:xfrm>
            <a:off x="4389891" y="0"/>
            <a:ext cx="4754109" cy="3357562"/>
          </a:xfrm>
          <a:prstGeom prst="rect">
            <a:avLst/>
          </a:prstGeom>
          <a:noFill/>
        </p:spPr>
      </p:pic>
      <p:pic>
        <p:nvPicPr>
          <p:cNvPr id="16387" name="Picture 3" descr="C:\Documents and Settings\User\Рабочий стол\Scan\CCI04052014_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7718" cy="6215756"/>
          </a:xfrm>
          <a:prstGeom prst="rect">
            <a:avLst/>
          </a:prstGeom>
          <a:noFill/>
        </p:spPr>
      </p:pic>
      <p:pic>
        <p:nvPicPr>
          <p:cNvPr id="6" name="Picture 3" descr="C:\Documents and Settings\User\Рабочий стол\Изображение\Изображение 006.jpg"/>
          <p:cNvPicPr>
            <a:picLocks noChangeAspect="1" noChangeArrowheads="1"/>
          </p:cNvPicPr>
          <p:nvPr/>
        </p:nvPicPr>
        <p:blipFill>
          <a:blip r:embed="rId5"/>
          <a:srcRect l="3676" t="1337" r="4411" b="75271"/>
          <a:stretch>
            <a:fillRect/>
          </a:stretch>
        </p:blipFill>
        <p:spPr bwMode="auto">
          <a:xfrm>
            <a:off x="3857620" y="4079108"/>
            <a:ext cx="5286380" cy="1850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3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214290"/>
            <a:ext cx="4214810" cy="242889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Молодой солдат </a:t>
            </a:r>
          </a:p>
          <a:p>
            <a:r>
              <a:rPr lang="ru-RU" b="1" i="1" dirty="0" err="1" smtClean="0">
                <a:solidFill>
                  <a:srgbClr val="C00000"/>
                </a:solidFill>
              </a:rPr>
              <a:t>Лхасаранов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Ламожаб</a:t>
            </a: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Призван на службу в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декабре 1944 года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User\Рабочий стол\Для сжатия Ламожап\Для сжатия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571900" cy="559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Друзья-однополчане</a:t>
            </a:r>
            <a:endParaRPr lang="ru-RU" dirty="0"/>
          </a:p>
        </p:txBody>
      </p:sp>
      <p:pic>
        <p:nvPicPr>
          <p:cNvPr id="4098" name="Picture 2" descr="C:\Documents and Settings\User\Рабочий стол\Для сжатия Ламожап\Для сжатия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45366"/>
            <a:ext cx="6286543" cy="492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Рабочий стол\Для сжатия Ламожап\для сжатия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52148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Для сжатия Ламожап\для сжатия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79"/>
            <a:ext cx="7572428" cy="5544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User\Рабочий стол\Изображение\Изображение 007.jpg"/>
          <p:cNvPicPr>
            <a:picLocks noChangeAspect="1" noChangeArrowheads="1"/>
          </p:cNvPicPr>
          <p:nvPr/>
        </p:nvPicPr>
        <p:blipFill>
          <a:blip r:embed="rId2"/>
          <a:srcRect l="14706" t="27402" r="21874" b="38511"/>
          <a:stretch>
            <a:fillRect/>
          </a:stretch>
        </p:blipFill>
        <p:spPr bwMode="auto">
          <a:xfrm>
            <a:off x="3143240" y="500042"/>
            <a:ext cx="3143272" cy="2323288"/>
          </a:xfrm>
          <a:prstGeom prst="rect">
            <a:avLst/>
          </a:prstGeom>
          <a:noFill/>
        </p:spPr>
      </p:pic>
      <p:pic>
        <p:nvPicPr>
          <p:cNvPr id="7" name="Picture 3" descr="C:\Documents and Settings\User\Рабочий стол\Изображение\Изображение 009.jpg"/>
          <p:cNvPicPr>
            <a:picLocks noChangeAspect="1" noChangeArrowheads="1"/>
          </p:cNvPicPr>
          <p:nvPr/>
        </p:nvPicPr>
        <p:blipFill>
          <a:blip r:embed="rId3"/>
          <a:srcRect l="14706" t="668" r="9926" b="61235"/>
          <a:stretch>
            <a:fillRect/>
          </a:stretch>
        </p:blipFill>
        <p:spPr bwMode="auto">
          <a:xfrm>
            <a:off x="0" y="214290"/>
            <a:ext cx="3714776" cy="2582222"/>
          </a:xfrm>
          <a:prstGeom prst="rect">
            <a:avLst/>
          </a:prstGeom>
          <a:noFill/>
        </p:spPr>
      </p:pic>
      <p:pic>
        <p:nvPicPr>
          <p:cNvPr id="6146" name="Picture 2" descr="C:\Documents and Settings\User\Рабочий стол\Изображение\Изображение 006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7366" t="26833" r="17511" b="38442"/>
          <a:stretch>
            <a:fillRect/>
          </a:stretch>
        </p:blipFill>
        <p:spPr bwMode="auto">
          <a:xfrm>
            <a:off x="5572132" y="1142984"/>
            <a:ext cx="3312125" cy="2428892"/>
          </a:xfrm>
          <a:prstGeom prst="rect">
            <a:avLst/>
          </a:prstGeom>
          <a:noFill/>
        </p:spPr>
      </p:pic>
      <p:pic>
        <p:nvPicPr>
          <p:cNvPr id="5" name="Picture 3" descr="C:\Documents and Settings\User\Рабочий стол\Изображение\Изображение 008.jpg"/>
          <p:cNvPicPr>
            <a:picLocks noChangeAspect="1" noChangeArrowheads="1"/>
          </p:cNvPicPr>
          <p:nvPr/>
        </p:nvPicPr>
        <p:blipFill>
          <a:blip r:embed="rId5"/>
          <a:srcRect l="8755" t="947" r="15268" b="61171"/>
          <a:stretch>
            <a:fillRect/>
          </a:stretch>
        </p:blipFill>
        <p:spPr bwMode="auto">
          <a:xfrm>
            <a:off x="642910" y="3071810"/>
            <a:ext cx="3589760" cy="2461549"/>
          </a:xfrm>
          <a:prstGeom prst="rect">
            <a:avLst/>
          </a:prstGeom>
          <a:noFill/>
        </p:spPr>
      </p:pic>
      <p:pic>
        <p:nvPicPr>
          <p:cNvPr id="6" name="Picture 3" descr="C:\Documents and Settings\User\Рабочий стол\Изображение\Изображение 008.jpg"/>
          <p:cNvPicPr>
            <a:picLocks noChangeAspect="1" noChangeArrowheads="1"/>
          </p:cNvPicPr>
          <p:nvPr/>
        </p:nvPicPr>
        <p:blipFill>
          <a:blip r:embed="rId5"/>
          <a:srcRect l="8755" t="38829" r="15268" b="21711"/>
          <a:stretch>
            <a:fillRect/>
          </a:stretch>
        </p:blipFill>
        <p:spPr bwMode="auto">
          <a:xfrm>
            <a:off x="4286248" y="3714752"/>
            <a:ext cx="350046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User\Рабочий стол\Изображение\Изображение 014.jpg"/>
          <p:cNvPicPr>
            <a:picLocks noChangeAspect="1" noChangeArrowheads="1"/>
          </p:cNvPicPr>
          <p:nvPr/>
        </p:nvPicPr>
        <p:blipFill>
          <a:blip r:embed="rId2"/>
          <a:srcRect l="11355" t="990" r="13702" b="61030"/>
          <a:stretch>
            <a:fillRect/>
          </a:stretch>
        </p:blipFill>
        <p:spPr bwMode="auto">
          <a:xfrm>
            <a:off x="428596" y="285728"/>
            <a:ext cx="2357454" cy="1643074"/>
          </a:xfrm>
          <a:prstGeom prst="rect">
            <a:avLst/>
          </a:prstGeom>
          <a:noFill/>
        </p:spPr>
      </p:pic>
      <p:pic>
        <p:nvPicPr>
          <p:cNvPr id="5" name="Picture 3" descr="C:\Documents and Settings\User\Рабочий стол\Изображение\Изображение 013.jpg"/>
          <p:cNvPicPr>
            <a:picLocks noChangeAspect="1" noChangeArrowheads="1"/>
          </p:cNvPicPr>
          <p:nvPr/>
        </p:nvPicPr>
        <p:blipFill>
          <a:blip r:embed="rId3"/>
          <a:srcRect l="10854" r="13169" b="62118"/>
          <a:stretch>
            <a:fillRect/>
          </a:stretch>
        </p:blipFill>
        <p:spPr bwMode="auto">
          <a:xfrm>
            <a:off x="2071670" y="1500174"/>
            <a:ext cx="2500330" cy="1714512"/>
          </a:xfrm>
          <a:prstGeom prst="rect">
            <a:avLst/>
          </a:prstGeom>
          <a:noFill/>
        </p:spPr>
      </p:pic>
      <p:pic>
        <p:nvPicPr>
          <p:cNvPr id="12290" name="Picture 2" descr="C:\Documents and Settings\User\Рабочий стол\Изображение\Изображение 0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2408" t="37250" r="8755" b="23290"/>
          <a:stretch>
            <a:fillRect/>
          </a:stretch>
        </p:blipFill>
        <p:spPr bwMode="auto">
          <a:xfrm>
            <a:off x="4286248" y="2285992"/>
            <a:ext cx="2928958" cy="23091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Documents and Settings\User\Рабочий стол\Изображение\Изображение 012.jpg"/>
          <p:cNvPicPr>
            <a:picLocks noChangeAspect="1" noChangeArrowheads="1"/>
          </p:cNvPicPr>
          <p:nvPr/>
        </p:nvPicPr>
        <p:blipFill>
          <a:blip r:embed="rId4"/>
          <a:srcRect l="10110" t="38765" r="11764" b="23139"/>
          <a:stretch>
            <a:fillRect/>
          </a:stretch>
        </p:blipFill>
        <p:spPr bwMode="auto">
          <a:xfrm>
            <a:off x="5747562" y="4071942"/>
            <a:ext cx="3396438" cy="22776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Рабочий стол\Изображение\Изображение 012.jpg"/>
          <p:cNvPicPr>
            <a:picLocks noChangeAspect="1" noChangeArrowheads="1"/>
          </p:cNvPicPr>
          <p:nvPr/>
        </p:nvPicPr>
        <p:blipFill>
          <a:blip r:embed="rId2"/>
          <a:srcRect l="10110" t="668" r="15441" b="62572"/>
          <a:stretch>
            <a:fillRect/>
          </a:stretch>
        </p:blipFill>
        <p:spPr bwMode="auto">
          <a:xfrm>
            <a:off x="1" y="0"/>
            <a:ext cx="4143372" cy="2813625"/>
          </a:xfrm>
          <a:prstGeom prst="rect">
            <a:avLst/>
          </a:prstGeom>
          <a:noFill/>
        </p:spPr>
      </p:pic>
      <p:pic>
        <p:nvPicPr>
          <p:cNvPr id="14338" name="Picture 2" descr="C:\Documents and Settings\User\Рабочий стол\Изображение\Изображение 01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3097" t="947" r="13097" b="62750"/>
          <a:stretch>
            <a:fillRect/>
          </a:stretch>
        </p:blipFill>
        <p:spPr bwMode="auto">
          <a:xfrm>
            <a:off x="4429124" y="285728"/>
            <a:ext cx="4118556" cy="2786082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Изображение\Изображение 015.jpg"/>
          <p:cNvPicPr>
            <a:picLocks noChangeAspect="1" noChangeArrowheads="1"/>
          </p:cNvPicPr>
          <p:nvPr/>
        </p:nvPicPr>
        <p:blipFill>
          <a:blip r:embed="rId3"/>
          <a:srcRect l="15686" t="39923" r="11237" b="24432"/>
          <a:stretch>
            <a:fillRect/>
          </a:stretch>
        </p:blipFill>
        <p:spPr bwMode="auto">
          <a:xfrm>
            <a:off x="0" y="3071810"/>
            <a:ext cx="4000528" cy="2683533"/>
          </a:xfrm>
          <a:prstGeom prst="rect">
            <a:avLst/>
          </a:prstGeom>
          <a:noFill/>
        </p:spPr>
      </p:pic>
      <p:pic>
        <p:nvPicPr>
          <p:cNvPr id="5" name="Picture 4" descr="C:\Documents and Settings\User\Рабочий стол\Изображение\Изображение 014.jpg"/>
          <p:cNvPicPr>
            <a:picLocks noChangeAspect="1" noChangeArrowheads="1"/>
          </p:cNvPicPr>
          <p:nvPr/>
        </p:nvPicPr>
        <p:blipFill>
          <a:blip r:embed="rId4"/>
          <a:srcRect l="11765" t="38765" r="13786" b="23139"/>
          <a:stretch>
            <a:fillRect/>
          </a:stretch>
        </p:blipFill>
        <p:spPr bwMode="auto">
          <a:xfrm>
            <a:off x="4357686" y="3500438"/>
            <a:ext cx="4414116" cy="310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</Words>
  <Application>Microsoft Office PowerPoint</Application>
  <PresentationFormat>Экран (4:3)</PresentationFormat>
  <Paragraphs>18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Друзья-однополчане</vt:lpstr>
      <vt:lpstr>Слайд 5</vt:lpstr>
      <vt:lpstr>Слайд 6</vt:lpstr>
      <vt:lpstr>Слайд 7</vt:lpstr>
      <vt:lpstr>Слайд 8</vt:lpstr>
      <vt:lpstr>Слайд 9</vt:lpstr>
      <vt:lpstr>Слайд 10</vt:lpstr>
      <vt:lpstr>У памятника погибшим воинам-землякам 9 мая 1993 года</vt:lpstr>
      <vt:lpstr>Слайд 12</vt:lpstr>
      <vt:lpstr>9 мая 2004 года</vt:lpstr>
      <vt:lpstr>Герой живёт рядом со мной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2015-01-30T07:40:18Z</dcterms:created>
  <dcterms:modified xsi:type="dcterms:W3CDTF">2015-01-30T07:49:58Z</dcterms:modified>
</cp:coreProperties>
</file>