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0" r:id="rId2"/>
    <p:sldId id="268" r:id="rId3"/>
    <p:sldId id="265" r:id="rId4"/>
    <p:sldId id="266" r:id="rId5"/>
    <p:sldId id="262" r:id="rId6"/>
    <p:sldId id="260" r:id="rId7"/>
    <p:sldId id="273" r:id="rId8"/>
    <p:sldId id="259" r:id="rId9"/>
    <p:sldId id="256" r:id="rId10"/>
    <p:sldId id="264" r:id="rId11"/>
    <p:sldId id="263" r:id="rId12"/>
    <p:sldId id="261" r:id="rId13"/>
    <p:sldId id="258" r:id="rId14"/>
    <p:sldId id="257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Rg st="1" end="1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4" autoAdjust="0"/>
    <p:restoredTop sz="94660"/>
  </p:normalViewPr>
  <p:slideViewPr>
    <p:cSldViewPr>
      <p:cViewPr varScale="1">
        <p:scale>
          <a:sx n="74" d="100"/>
          <a:sy n="74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EB5FCB-83C1-4D90-BF6D-1E6E73E71F76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79E575-1313-4981-BB47-3F3ABD8FB6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EB5FCB-83C1-4D90-BF6D-1E6E73E71F76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79E575-1313-4981-BB47-3F3ABD8FB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EB5FCB-83C1-4D90-BF6D-1E6E73E71F76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79E575-1313-4981-BB47-3F3ABD8FB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EB5FCB-83C1-4D90-BF6D-1E6E73E71F76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79E575-1313-4981-BB47-3F3ABD8FB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EB5FCB-83C1-4D90-BF6D-1E6E73E71F76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79E575-1313-4981-BB47-3F3ABD8FB6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EB5FCB-83C1-4D90-BF6D-1E6E73E71F76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79E575-1313-4981-BB47-3F3ABD8FB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EB5FCB-83C1-4D90-BF6D-1E6E73E71F76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79E575-1313-4981-BB47-3F3ABD8FB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EB5FCB-83C1-4D90-BF6D-1E6E73E71F76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79E575-1313-4981-BB47-3F3ABD8FB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EB5FCB-83C1-4D90-BF6D-1E6E73E71F76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79E575-1313-4981-BB47-3F3ABD8FB6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EB5FCB-83C1-4D90-BF6D-1E6E73E71F76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79E575-1313-4981-BB47-3F3ABD8FB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EB5FCB-83C1-4D90-BF6D-1E6E73E71F76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79E575-1313-4981-BB47-3F3ABD8FB6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FEB5FCB-83C1-4D90-BF6D-1E6E73E71F76}" type="datetimeFigureOut">
              <a:rPr lang="ru-RU" smtClean="0"/>
              <a:pPr/>
              <a:t>31.07.2014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479E575-1313-4981-BB47-3F3ABD8FB6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.ru/PROZA/SOLZHENICYN/matren.txt" TargetMode="External"/><Relationship Id="rId2" Type="http://schemas.openxmlformats.org/officeDocument/2006/relationships/hyperlink" Target="http://www.belousenko.com/wr_Reshetovskaya_Foto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ages.yandex.ru/?lr=194&amp;source=wi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32560" y="548680"/>
            <a:ext cx="7406640" cy="619268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А.И.Солженицын</a:t>
            </a: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«Не стоит село без праведника»</a:t>
            </a:r>
            <a:endParaRPr lang="ru-RU" sz="32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МОУ « СОШ села Берёзовая Лука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Духовницкого района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Саратовской области»</a:t>
            </a:r>
          </a:p>
          <a:p>
            <a:pPr algn="ctr"/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Попонова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Татьяна Николаевна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4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98080" cy="868664"/>
          </a:xfrm>
          <a:ln>
            <a:solidFill>
              <a:schemeClr val="accent1"/>
            </a:solidFill>
            <a:prstDash val="sysDot"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                             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7334249" cy="550068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187624" y="54868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Праведник… Какой он?</a:t>
            </a:r>
            <a:endParaRPr lang="ru-RU" sz="40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674056" cy="1224136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Утех людей всегда лица хороши, кто в ладах с совестью своей.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2800" b="1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А.Солженицын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Содержимое 35" descr="сканирование0035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12098" t="10269"/>
          <a:stretch/>
        </p:blipFill>
        <p:spPr>
          <a:xfrm>
            <a:off x="1619672" y="1844824"/>
            <a:ext cx="2323433" cy="3752691"/>
          </a:xfrm>
          <a:ln w="28575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283968" y="2348880"/>
            <a:ext cx="46085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«Лучезарная»,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«добрая»,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«извиняющаяся»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улыбка Матрёны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ортретная деталь,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которая постоянно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одчёркивается автором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0"/>
            <a:ext cx="81439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Матрёна Васильевна – человек, живущий по заповедям Христа, сумевший сохранить чистоту, святость души в самых драматических обстоятельствах русской истории  ХХ  века.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9" y="2276872"/>
            <a:ext cx="3960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преклоняет голову перед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человеком бескорыстной души, но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бсолютно  беззащитным,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придавленным всей господствующей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истемой.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60847"/>
            <a:ext cx="3119240" cy="4507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0"/>
            <a:ext cx="81439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mtClean="0"/>
              <a:t>     </a:t>
            </a:r>
            <a:endParaRPr lang="ru-RU" dirty="0" smtClean="0"/>
          </a:p>
        </p:txBody>
      </p:sp>
      <p:pic>
        <p:nvPicPr>
          <p:cNvPr id="15" name="Рисунок 14" descr="сканирование0032.jpg"/>
          <p:cNvPicPr>
            <a:picLocks noChangeAspect="1"/>
          </p:cNvPicPr>
          <p:nvPr/>
        </p:nvPicPr>
        <p:blipFill rotWithShape="1">
          <a:blip r:embed="rId2"/>
          <a:srcRect l="7764" t="9586"/>
          <a:stretch/>
        </p:blipFill>
        <p:spPr>
          <a:xfrm>
            <a:off x="4110021" y="3175785"/>
            <a:ext cx="2190171" cy="345353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971601" y="620688"/>
            <a:ext cx="81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Смерть Матрёны неизбежна и закономерна.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Ушла она из жизни, так никем и не понятая, никем по-человечески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оплаканная.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Умерла Матрёна, а вместе с нею её Бог, которому она никогда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молилась, но который жил у неё в душе и, наверное,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помогал ей в жизни.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476672"/>
            <a:ext cx="3579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Уход Матрёны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0"/>
            <a:ext cx="81439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«Все мы жили рядом с ней и не поняли, что </a:t>
            </a:r>
          </a:p>
          <a:p>
            <a:pPr>
              <a:buNone/>
            </a:pP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она и есть тот самый праведник, без которого, по пословице, не стоит село. Ни город. Ни вся земля наша».</a:t>
            </a:r>
            <a:endParaRPr 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04864"/>
            <a:ext cx="2808312" cy="41701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0"/>
          <a:stretch/>
        </p:blipFill>
        <p:spPr>
          <a:xfrm>
            <a:off x="4355976" y="2996952"/>
            <a:ext cx="4071103" cy="229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–ресурсы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sz="24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http://www.belousenko.com/wr_Reshetovskaya_Fotos.htm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US" sz="24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ru-RU" sz="24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24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</a:t>
            </a:r>
            <a:r>
              <a:rPr lang="ru-RU" sz="24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4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lib</a:t>
            </a:r>
            <a:r>
              <a:rPr lang="ru-RU" sz="24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400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24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24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PROZA</a:t>
            </a:r>
            <a:r>
              <a:rPr lang="ru-RU" sz="24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24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SOLZHENICYN</a:t>
            </a:r>
            <a:r>
              <a:rPr lang="ru-RU" sz="24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2400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matren</a:t>
            </a:r>
            <a:r>
              <a:rPr lang="ru-RU" sz="24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4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txt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US" sz="24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images.yandex.ru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114300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«Не стоит село без праведника»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214942" y="1628800"/>
            <a:ext cx="3657600" cy="4896544"/>
          </a:xfr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Есть Бог, есть мир, они живут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вовек,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А жизнь людей мгновенна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и убога,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Но всё в себя вмещает  человек,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Который любит мир и верит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в Бога.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Н. Гумилёв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.             </a:t>
            </a:r>
            <a:r>
              <a:rPr lang="ru-RU" sz="1800" dirty="0" smtClean="0"/>
              <a:t>                                  </a:t>
            </a:r>
            <a:endParaRPr lang="ru-RU" sz="18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0960"/>
            <a:ext cx="3379924" cy="410631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0"/>
            <a:ext cx="8145072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сканирование0038.jpg"/>
          <p:cNvPicPr>
            <a:picLocks noChangeAspect="1"/>
          </p:cNvPicPr>
          <p:nvPr/>
        </p:nvPicPr>
        <p:blipFill rotWithShape="1">
          <a:blip r:embed="rId2"/>
          <a:srcRect l="10811" t="13320"/>
          <a:stretch/>
        </p:blipFill>
        <p:spPr>
          <a:xfrm>
            <a:off x="1187624" y="1772816"/>
            <a:ext cx="2671293" cy="331697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475656" y="548680"/>
            <a:ext cx="6864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А.И.Солженицын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Матрёнин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двор»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5" y="2202024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Под моими подошвами всю мою жизнь –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земля Отечества, 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только её боль я слышу,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олько о ней пишу.</a:t>
            </a:r>
          </a:p>
          <a:p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А.И.Солженицын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2976" y="214290"/>
            <a:ext cx="7786742" cy="64294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       </a:t>
            </a:r>
          </a:p>
          <a:p>
            <a:pPr>
              <a:buNone/>
            </a:pP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4" t="59718" r="48451" b="12488"/>
          <a:stretch/>
        </p:blipFill>
        <p:spPr>
          <a:xfrm>
            <a:off x="3419872" y="3068960"/>
            <a:ext cx="2278854" cy="2698161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187625" y="548680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 вышел  в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1962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году. Он во многом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автобиографичен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Прототипом  главной героини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Матрёны Васильевны  Григорьевой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Матрёна Васильевна Захарова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женщина, у которой Солженицын жил по возвращении из ссылки.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Тальново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где разворачиваются события, - это деревня</a:t>
            </a:r>
          </a:p>
          <a:p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Мильцево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Курловского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Владимирской области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0"/>
            <a:ext cx="8215338" cy="67151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15616" y="69269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«Там – тема, здесь чистая литература»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098" y="2204864"/>
            <a:ext cx="2613804" cy="3847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2400" dirty="0" smtClean="0"/>
              <a:t>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Нелёгкий жизненный путь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атрёны.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ln w="1905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Разбитая любовь,</a:t>
            </a: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Смерть шестерых детей,</a:t>
            </a: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Потеря мужа на войне,</a:t>
            </a: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Непосильный труд в деревне,</a:t>
            </a: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Тяжёлая немочь-болезнь,</a:t>
            </a: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Горькая обида на колхоз, который оставил без пенсии и поддержки.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19" r="-3152" b="5707"/>
          <a:stretch/>
        </p:blipFill>
        <p:spPr>
          <a:xfrm>
            <a:off x="1547664" y="2467556"/>
            <a:ext cx="3605679" cy="2980207"/>
          </a:xfrm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Окружение Матрёны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 lnSpcReduction="10000"/>
          </a:bodyPr>
          <a:lstStyle/>
          <a:p>
            <a:pPr marL="82296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Сёстры</a:t>
            </a:r>
          </a:p>
          <a:p>
            <a:pPr marL="82296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Золовка</a:t>
            </a:r>
          </a:p>
          <a:p>
            <a:pPr marL="82296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Приёмная дочь Кира</a:t>
            </a:r>
          </a:p>
          <a:p>
            <a:pPr marL="82296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Единственная подруга </a:t>
            </a:r>
          </a:p>
          <a:p>
            <a:pPr marL="82296" indent="0" algn="ctr">
              <a:buNone/>
            </a:pP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Фаддей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Все нещадно пользовались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Матрёниной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добротой и простодушием - и дружно осуждали её за это.                         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69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0"/>
            <a:ext cx="81439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</a:t>
            </a:r>
          </a:p>
          <a:p>
            <a:pPr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5" t="22274" r="-4325" b="-6935"/>
          <a:stretch/>
        </p:blipFill>
        <p:spPr>
          <a:xfrm>
            <a:off x="1547664" y="3573016"/>
            <a:ext cx="3844892" cy="2928653"/>
          </a:xfrm>
          <a:prstGeom prst="rect">
            <a:avLst/>
          </a:prstGeom>
          <a:ln w="28575"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188640"/>
            <a:ext cx="4507186" cy="2808312"/>
          </a:xfrm>
          <a:prstGeom prst="rect">
            <a:avLst/>
          </a:prstGeom>
          <a:ln w="28575">
            <a:solidFill>
              <a:srgbClr val="8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652121" y="692696"/>
            <a:ext cx="33123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Матрёнин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двор - символ </a:t>
            </a:r>
          </a:p>
          <a:p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особого устройства жизни, особого мира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Матрёнин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двор – </a:t>
            </a:r>
          </a:p>
          <a:p>
            <a:endParaRPr lang="ru-RU" sz="24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Матрёнин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мир – </a:t>
            </a:r>
          </a:p>
          <a:p>
            <a:endParaRPr lang="ru-RU" sz="24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Особый мир праведника.</a:t>
            </a:r>
            <a:endParaRPr lang="ru-RU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32656"/>
            <a:ext cx="7406640" cy="1310394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«Праведник – человек, ни в чём не погрешающий против правил нравственности».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(«Словарь русского языка»  С.И.Ожегов)</a:t>
            </a:r>
            <a:endParaRPr lang="ru-RU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420888"/>
            <a:ext cx="7416824" cy="400155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«Есть такие прирождённые ангелы, они как будто невесомы, они скользят как бы поверх этой жизни, нисколько в ней не утопая, даже касаясь ли её поверхности? Каждый из нас встречал таких, их десятеро   и   не   сто на Россию.  Это праведники, мы их видели, удивлялись  («чудаки»),  пользовались  их добром,  в хорошие минуты отвечали им тем же, они  располагают,- и тут же погружались опять на нашу обречённую глубину».</a:t>
            </a:r>
          </a:p>
          <a:p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А.И. Солженицын.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585858"/>
      </a:dk1>
      <a:lt1>
        <a:sysClr val="window" lastClr="FCFCFC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605</TotalTime>
  <Words>565</Words>
  <Application>Microsoft Office PowerPoint</Application>
  <PresentationFormat>Экран (4:3)</PresentationFormat>
  <Paragraphs>102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Презентация PowerPoint</vt:lpstr>
      <vt:lpstr>          «Не стоит село без праведника»</vt:lpstr>
      <vt:lpstr>Презентация PowerPoint</vt:lpstr>
      <vt:lpstr>Презентация PowerPoint</vt:lpstr>
      <vt:lpstr>Презентация PowerPoint</vt:lpstr>
      <vt:lpstr>     Нелёгкий жизненный путь Матрёны.     </vt:lpstr>
      <vt:lpstr>Окружение Матрёны</vt:lpstr>
      <vt:lpstr>Презентация PowerPoint</vt:lpstr>
      <vt:lpstr>    «Праведник – человек, ни в чём не погрешающий против правил нравственности».                     («Словарь русского языка»  С.И.Ожегов)</vt:lpstr>
      <vt:lpstr>                              </vt:lpstr>
      <vt:lpstr>Утех людей всегда лица хороши, кто в ладах с совестью своей.                                                      А.Солженицын.</vt:lpstr>
      <vt:lpstr>Презентация PowerPoint</vt:lpstr>
      <vt:lpstr>Презентация PowerPoint</vt:lpstr>
      <vt:lpstr>Презентация PowerPoint</vt:lpstr>
      <vt:lpstr>Интернет –ресурсы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1234</dc:creator>
  <cp:lastModifiedBy>Пользователь Windows</cp:lastModifiedBy>
  <cp:revision>56</cp:revision>
  <dcterms:created xsi:type="dcterms:W3CDTF">2009-03-16T17:06:52Z</dcterms:created>
  <dcterms:modified xsi:type="dcterms:W3CDTF">2014-07-31T09:04:31Z</dcterms:modified>
</cp:coreProperties>
</file>