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3A6CE7-FA07-4156-9E65-DC67AB1B3F6A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3BB2B4-615C-42B5-B984-3F10C0D8A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BB2B4-615C-42B5-B984-3F10C0D8A4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6DA3-296D-4F05-AE0D-8C93C3109B13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7919-E679-4820-89AC-200C1C788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21FE-1B65-4B0B-88E5-3D69D702E90F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C639-9D05-457B-AF3E-038A114EC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89F6-A520-4000-B5F5-79175A14D19C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EA91-230A-463D-9D44-0243483B7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8ED1-BAED-42C9-8E6E-6B6D2295D0C2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C117-70C3-4565-8208-42EFCBAC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522F-2E91-478C-8832-DFE6953EDFC4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CFAC-8254-4739-88B0-E9641C4CE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EC6B-A281-42E1-8398-0A19D2573994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87D5-750E-400D-97C3-0F8D95970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C3C0-2495-4600-ADBB-AB3CC768A102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F7DA-D927-4A00-A900-FD91146D0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C073-8063-4A69-9AD2-79D4D84E9A4E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F82D-25FC-49F8-9435-8213F9800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3866-C739-44DF-947C-FB4C7886BA59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7E50-55CD-458F-95EB-2760403A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D0DF-9034-4B7D-A2F9-FE71D5666210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34DA-3B10-4BFA-AAC9-2EBDD040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3275-7A2F-42D3-A8F9-591459787D09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1136-986B-4B7A-A190-263C70705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3F10B3-5043-4F5B-AB1C-F42A531415A7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D8898-42AF-432A-921E-F8F504436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Зимние забавы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9594" t="1614" r="3030" b="54820"/>
          <a:stretch>
            <a:fillRect/>
          </a:stretch>
        </p:blipFill>
        <p:spPr>
          <a:xfrm>
            <a:off x="3347864" y="1124744"/>
            <a:ext cx="2664296" cy="38884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5301208"/>
            <a:ext cx="648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Играют в снежки.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581128"/>
            <a:ext cx="979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Катаются на санках.          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445224"/>
            <a:ext cx="238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Титульник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62" t="26088" r="4447" b="2317"/>
          <a:stretch>
            <a:fillRect/>
          </a:stretch>
        </p:blipFill>
        <p:spPr>
          <a:xfrm>
            <a:off x="2771800" y="1052736"/>
            <a:ext cx="3528392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Катаются на коньках.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титульный_на конька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04" t="24851" r="4085" b="3554"/>
          <a:stretch>
            <a:fillRect/>
          </a:stretch>
        </p:blipFill>
        <p:spPr>
          <a:xfrm>
            <a:off x="2699792" y="1124744"/>
            <a:ext cx="3960440" cy="4104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555" b="35728"/>
          <a:stretch>
            <a:fillRect/>
          </a:stretch>
        </p:blipFill>
        <p:spPr>
          <a:xfrm>
            <a:off x="2627784" y="1052736"/>
            <a:ext cx="3960440" cy="424847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5445224"/>
            <a:ext cx="5133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Лепят снеговика.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4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64" r="1709" b="2564"/>
          <a:stretch>
            <a:fillRect/>
          </a:stretch>
        </p:blipFill>
        <p:spPr>
          <a:xfrm>
            <a:off x="395536" y="1052736"/>
            <a:ext cx="8280920" cy="532859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МОЛОДЦЫ!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Презентацию подготовила: учитель начальных </a:t>
            </a:r>
            <a:r>
              <a:rPr lang="ru-RU" sz="2800" smtClean="0"/>
              <a:t>классов </a:t>
            </a:r>
            <a:r>
              <a:rPr lang="ru-RU" sz="2800" smtClean="0"/>
              <a:t>КОУ </a:t>
            </a:r>
            <a:r>
              <a:rPr lang="ru-RU" sz="2800" dirty="0" smtClean="0"/>
              <a:t>Омской области «Специальная (коррекционная) общеобразовательная школа-интернат №7 </a:t>
            </a:r>
            <a:r>
              <a:rPr lang="en-US" sz="2800" dirty="0" smtClean="0"/>
              <a:t>I</a:t>
            </a:r>
            <a:r>
              <a:rPr lang="ru-RU" sz="2800" dirty="0" smtClean="0"/>
              <a:t>вида»</a:t>
            </a:r>
          </a:p>
          <a:p>
            <a:pPr>
              <a:buNone/>
            </a:pPr>
            <a:r>
              <a:rPr lang="ru-RU" sz="2800" dirty="0" smtClean="0"/>
              <a:t>Сулим Ольга Валерьевна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загадка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Запорошила дорожки,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Разукрасила окошки,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Радость детям подарила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 на санках прокатила.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(зима)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F0F6B-5061-473F-B191-0F985AED3F8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7b14307b5b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97152"/>
            <a:ext cx="2952328" cy="15567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Содержимое 7" descr="desktopwallpapers.org.ua-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712967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Игра «Снежные слова»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нег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нежинки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нежки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неговик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осульки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911B-3025-4A2F-AF69-B13E9A24511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tumblr_kukgrlc1fB1qawdgt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268760"/>
            <a:ext cx="1111776" cy="936104"/>
          </a:xfrm>
          <a:prstGeom prst="rect">
            <a:avLst/>
          </a:prstGeom>
        </p:spPr>
      </p:pic>
      <p:pic>
        <p:nvPicPr>
          <p:cNvPr id="7" name="Рисунок 6" descr="778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276872"/>
            <a:ext cx="1107207" cy="1063005"/>
          </a:xfrm>
          <a:prstGeom prst="rect">
            <a:avLst/>
          </a:prstGeom>
        </p:spPr>
      </p:pic>
      <p:pic>
        <p:nvPicPr>
          <p:cNvPr id="8" name="Рисунок 7" descr="Snowball20Entour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429000"/>
            <a:ext cx="985292" cy="985292"/>
          </a:xfrm>
          <a:prstGeom prst="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4293096"/>
            <a:ext cx="1007368" cy="1008112"/>
          </a:xfrm>
          <a:prstGeom prst="rect">
            <a:avLst/>
          </a:prstGeom>
        </p:spPr>
      </p:pic>
      <p:pic>
        <p:nvPicPr>
          <p:cNvPr id="10" name="Рисунок 9" descr="icicle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301208"/>
            <a:ext cx="974502" cy="95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Содержимое 7" descr="desktopwallpapers.org.ua-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640959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«Угадай слова»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8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нсге</a:t>
            </a: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</a:p>
          <a:p>
            <a:pPr algn="just"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</a:t>
            </a:r>
          </a:p>
          <a:p>
            <a:pPr algn="just"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снег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Рисунок 5" descr="snowx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488804" cy="216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880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илжы</a:t>
            </a:r>
            <a:endParaRPr lang="ru-RU" sz="8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</a:t>
            </a:r>
          </a:p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лыжи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 descr="9a78a74f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24744"/>
            <a:ext cx="3147814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ИКСНА</a:t>
            </a:r>
          </a:p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</a:t>
            </a:r>
          </a:p>
          <a:p>
            <a:pPr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САНКИ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909405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896" y="1124744"/>
            <a:ext cx="3984104" cy="286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2679" t="14161" r="2679" b="57517"/>
          <a:stretch>
            <a:fillRect/>
          </a:stretch>
        </p:blipFill>
        <p:spPr>
          <a:xfrm>
            <a:off x="2915816" y="2060848"/>
            <a:ext cx="3600400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Что делают ребята зимой?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8ED1-BAED-42C9-8E6E-6B6D2295D0C2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C117-70C3-4565-8208-42EFCBAC0A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54452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Катаются на лыжах.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114</TotalTime>
  <Words>151</Words>
  <Application>Microsoft Office PowerPoint</Application>
  <PresentationFormat>Экран (4:3)</PresentationFormat>
  <Paragraphs>78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Снежинки 1</vt:lpstr>
      <vt:lpstr>Зимние забавы</vt:lpstr>
      <vt:lpstr>загадка</vt:lpstr>
      <vt:lpstr>Слайд 3</vt:lpstr>
      <vt:lpstr>Игра «Снежные слова»</vt:lpstr>
      <vt:lpstr>Слайд 5</vt:lpstr>
      <vt:lpstr>«Угадай слова»</vt:lpstr>
      <vt:lpstr>Слайд 7</vt:lpstr>
      <vt:lpstr>Слайд 8</vt:lpstr>
      <vt:lpstr>Что делают ребята зимой?</vt:lpstr>
      <vt:lpstr>Слайд 10</vt:lpstr>
      <vt:lpstr>Слайд 11</vt:lpstr>
      <vt:lpstr>Слайд 12</vt:lpstr>
      <vt:lpstr>Слайд 13</vt:lpstr>
      <vt:lpstr>Слайд 14</vt:lpstr>
      <vt:lpstr>МОЛОДЦЫ!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</dc:title>
  <dc:creator>кен</dc:creator>
  <dc:description>http://aida.ucoz.ru</dc:description>
  <cp:lastModifiedBy>кен</cp:lastModifiedBy>
  <cp:revision>19</cp:revision>
  <dcterms:created xsi:type="dcterms:W3CDTF">2011-11-25T15:51:06Z</dcterms:created>
  <dcterms:modified xsi:type="dcterms:W3CDTF">2012-01-10T16:12:34Z</dcterms:modified>
  <cp:category>шаблоны к Powerpoint</cp:category>
</cp:coreProperties>
</file>