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A8C5-17BF-4F93-9C95-8FC8DF940729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16ED-BB64-470C-A45A-144BA68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96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A8C5-17BF-4F93-9C95-8FC8DF940729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16ED-BB64-470C-A45A-144BA68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96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A8C5-17BF-4F93-9C95-8FC8DF940729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16ED-BB64-470C-A45A-144BA68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44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A8C5-17BF-4F93-9C95-8FC8DF940729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16ED-BB64-470C-A45A-144BA68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19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A8C5-17BF-4F93-9C95-8FC8DF940729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16ED-BB64-470C-A45A-144BA68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6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A8C5-17BF-4F93-9C95-8FC8DF940729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16ED-BB64-470C-A45A-144BA68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92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A8C5-17BF-4F93-9C95-8FC8DF940729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16ED-BB64-470C-A45A-144BA68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01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A8C5-17BF-4F93-9C95-8FC8DF940729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16ED-BB64-470C-A45A-144BA68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82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A8C5-17BF-4F93-9C95-8FC8DF940729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16ED-BB64-470C-A45A-144BA68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03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A8C5-17BF-4F93-9C95-8FC8DF940729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16ED-BB64-470C-A45A-144BA68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1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A8C5-17BF-4F93-9C95-8FC8DF940729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16ED-BB64-470C-A45A-144BA68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68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BA8C5-17BF-4F93-9C95-8FC8DF940729}" type="datetimeFigureOut">
              <a:rPr lang="ru-RU" smtClean="0"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516ED-BB64-470C-A45A-144BA68AF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03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АНТОНИМЫ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</a:t>
            </a:r>
          </a:p>
          <a:p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первой категории</a:t>
            </a:r>
          </a:p>
          <a:p>
            <a:r>
              <a:rPr lang="ru-RU" sz="1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Хорошун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Елена Владимировна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338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Картинка д Стёпы</a:t>
            </a:r>
            <a:endParaRPr lang="ru-RU" dirty="0"/>
          </a:p>
        </p:txBody>
      </p:sp>
      <p:pic>
        <p:nvPicPr>
          <p:cNvPr id="2050" name="Picture 2" descr="C:\Users\Елена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91276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523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Дядя Стёпа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Высокий, огромный, большой, гигантский.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Маленькие, крошечные, невысокие, небольшие, низкие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608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– маленький</a:t>
            </a:r>
          </a:p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Гигантский - крошечный</a:t>
            </a:r>
            <a:endParaRPr lang="ru-RU" sz="5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213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Антонимы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Антонимы</a:t>
            </a:r>
            <a:r>
              <a:rPr lang="ru-RU" sz="4000" dirty="0" smtClean="0"/>
              <a:t> – </a:t>
            </a:r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слова одной и той же части речи, противоположные по смыслу</a:t>
            </a:r>
            <a:r>
              <a:rPr lang="ru-RU" sz="4000" dirty="0" smtClean="0"/>
              <a:t>. ( знакомство с правилом)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79663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строчки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Я.Козловского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найдите в них антонимы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 Слова умеют плакать и смеяться,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Приказывать, молить и заклинать,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И, словно сердце, кровью обливаться,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И равнодушно холодом дышать.</a:t>
            </a:r>
            <a:endParaRPr lang="ru-RU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54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высказывание </a:t>
            </a:r>
            <a:r>
              <a:rPr lang="ru-RU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Ф.Кривина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русском языке и выпишите в тетрадь антонимы.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Язык. Устный и письменный, литературный и разговорный, свой и чужой, знакомый и незнакомый, правдивый и лицемерный, мёртвый и живой – и всё это язык, язык объединяющий и разъединяющий людей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157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Посмотрите на рисунок, на котором изображены два мальчика, и постарайтесь подобрать как можно больше пар антонимичных слов.</a:t>
            </a: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Елена\Desktop\i (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352839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лена\Desktop\i (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1556792"/>
            <a:ext cx="252028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063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– низкий, толстый – худой, румяный – бледный, темноволосый – светловолосый, весёлый – грустный, добрый – злой.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238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группах и тетрадях.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Подберите антонимы к прилагательным и 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существительным в словосочетаниях</a:t>
            </a:r>
            <a:r>
              <a:rPr lang="ru-RU" dirty="0" smtClean="0"/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добрый друг –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Тёплый день-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хорошее начало –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Полезный труд –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утренний уход-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Последнее поражение-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521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 словам из левой колонки подберите антонимы из правой колонки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Близкий                                        злой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Честь                                             холодный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Редкий                                          незнакомый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Правдивый                                  новый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Узкий                                             молчать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Известный                                    дальний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Говорить                                       ложный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Активный                                      густой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Старый                                           бесчестье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Горячий                                          широкий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Добрый                                          пассивный    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20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«Угадай слово»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1.Группа специалистов, оценивающая или присуждающая премии ( баллы) на выставках , конкурсах, соревнованиях</a:t>
            </a:r>
            <a:r>
              <a:rPr lang="ru-RU" sz="2000" dirty="0" smtClean="0"/>
              <a:t>.         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2.Совокупность графических знаков буквенной системы письма.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3.Фраза перед произведением или главой, поясняющая идею, смысл текста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4.Красная строка, отступ вправо в начале строки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33CC33"/>
                </a:solidFill>
              </a:rPr>
              <a:t>5.Здание или комплекс зданий для обслуживания пассажиров и размещения служб на железнодорожных, автомобильных и водных станциях.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6.Слова, одинаковые  или близкие по значению, но разные по звучанию и написанию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72607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Выполняем задание в рабочей тетради стр. 51 № 94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137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Параграф 69, упр.371</a:t>
            </a:r>
            <a:endParaRPr lang="ru-RU" sz="5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774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</a:t>
            </a:r>
            <a:endParaRPr lang="ru-RU" sz="7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489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</a:t>
            </a:r>
            <a:endParaRPr lang="ru-RU" sz="6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38026222_849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7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игры «Угадай слово»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1.Жюри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2.Алфавит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3.Эпиграф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4.Абзац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5.Вокзал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6.Синоним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097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задание</a:t>
            </a:r>
            <a:r>
              <a:rPr lang="ru-RU" dirty="0"/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(синтаксический разбор предложений)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2856"/>
            <a:ext cx="7931224" cy="39933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у доски 2 чел )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разыскивал на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рынк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еличайшие ботинки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работает класс)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разыскивал штаны небывалой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ш.рины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247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Контроль,проверка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беседа по индивидуальному заданию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герой этих предложений?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автор произведений о ……?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952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Дядя Стёпа (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С.Михалков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1026" name="Picture 2" descr="C:\Users\Елена\Desktop\степ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1556792"/>
            <a:ext cx="345638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Елена\Desktop\i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28800"/>
            <a:ext cx="403244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05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работы над предложениями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Подберите синонимы к выделенным словам в предложении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1.Величайшие –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2.Небывалой </a:t>
            </a:r>
            <a:r>
              <a:rPr lang="ru-RU" dirty="0" smtClean="0"/>
              <a:t>-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38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Величайшие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огромные, большие.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Небывалой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необыкновенной, чудесной, изумительной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65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 – подняться, потянуться,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– нагнуться, разогнуться,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Три- в ладоши три хлопка,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оловою три кивка.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четыре - руки шире,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Пять – руками помахать,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Шесть – на место тихо сесть.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6639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522</Words>
  <Application>Microsoft Office PowerPoint</Application>
  <PresentationFormat>Экран (4:3)</PresentationFormat>
  <Paragraphs>89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АНТОНИМЫ</vt:lpstr>
      <vt:lpstr>Игра «Угадай слово»</vt:lpstr>
      <vt:lpstr>ПРОВЕРКА игры «Угадай слово»</vt:lpstr>
      <vt:lpstr>Индивидуальное задание (синтаксический разбор предложений)</vt:lpstr>
      <vt:lpstr>Контроль,проверка, беседа по индивидуальному заданию</vt:lpstr>
      <vt:lpstr>Дядя Стёпа (С.Михалков)</vt:lpstr>
      <vt:lpstr>Продолжение работы над предложениями</vt:lpstr>
      <vt:lpstr>Проверка</vt:lpstr>
      <vt:lpstr>ФИЗМИНУТКА</vt:lpstr>
      <vt:lpstr>Картинка д Стёпы</vt:lpstr>
      <vt:lpstr>Презентация PowerPoint</vt:lpstr>
      <vt:lpstr>Презентация PowerPoint</vt:lpstr>
      <vt:lpstr>Тема урока: Антонимы</vt:lpstr>
      <vt:lpstr>Задание</vt:lpstr>
      <vt:lpstr>Задание</vt:lpstr>
      <vt:lpstr>ЗАДАНИЕ: Посмотрите на рисунок, на котором изображены два мальчика, и постарайтесь подобрать как можно больше пар антонимичных слов.</vt:lpstr>
      <vt:lpstr>проверка</vt:lpstr>
      <vt:lpstr>Работа в группах и тетрадях.</vt:lpstr>
      <vt:lpstr>Презентация PowerPoint</vt:lpstr>
      <vt:lpstr>Презентация PowerPoint</vt:lpstr>
      <vt:lpstr>Домашнее задание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17</cp:revision>
  <dcterms:created xsi:type="dcterms:W3CDTF">2014-12-25T16:59:42Z</dcterms:created>
  <dcterms:modified xsi:type="dcterms:W3CDTF">2014-12-26T06:07:38Z</dcterms:modified>
</cp:coreProperties>
</file>