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ADE36F-640D-423B-BCAF-8D70B13B08F9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A0FB93-D70B-4BAB-85A2-CE90ED720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DE36F-640D-423B-BCAF-8D70B13B08F9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0FB93-D70B-4BAB-85A2-CE90ED720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DE36F-640D-423B-BCAF-8D70B13B08F9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0FB93-D70B-4BAB-85A2-CE90ED720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DE36F-640D-423B-BCAF-8D70B13B08F9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0FB93-D70B-4BAB-85A2-CE90ED7208B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DE36F-640D-423B-BCAF-8D70B13B08F9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0FB93-D70B-4BAB-85A2-CE90ED7208B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DE36F-640D-423B-BCAF-8D70B13B08F9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0FB93-D70B-4BAB-85A2-CE90ED7208B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DE36F-640D-423B-BCAF-8D70B13B08F9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0FB93-D70B-4BAB-85A2-CE90ED720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DE36F-640D-423B-BCAF-8D70B13B08F9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0FB93-D70B-4BAB-85A2-CE90ED7208B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DE36F-640D-423B-BCAF-8D70B13B08F9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0FB93-D70B-4BAB-85A2-CE90ED720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ADE36F-640D-423B-BCAF-8D70B13B08F9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0FB93-D70B-4BAB-85A2-CE90ED720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ADE36F-640D-423B-BCAF-8D70B13B08F9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A0FB93-D70B-4BAB-85A2-CE90ED7208B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ADE36F-640D-423B-BCAF-8D70B13B08F9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6A0FB93-D70B-4BAB-85A2-CE90ED7208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70080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</a:rPr>
              <a:t>Родительское собрание</a:t>
            </a:r>
            <a:endParaRPr lang="ru-RU" sz="5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7772400" cy="1017458"/>
          </a:xfrm>
        </p:spPr>
        <p:txBody>
          <a:bodyPr>
            <a:normAutofit/>
          </a:bodyPr>
          <a:lstStyle/>
          <a:p>
            <a:pPr algn="l"/>
            <a:r>
              <a:rPr lang="ru-RU" sz="4400" dirty="0" smtClean="0"/>
              <a:t>Тема: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772400" cy="2409681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</a:rPr>
              <a:t>Планирование воспитательной работы</a:t>
            </a:r>
            <a:endParaRPr lang="ru-RU" sz="5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Задачи:</a:t>
            </a:r>
          </a:p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Определить перспективы воспитательной работы</a:t>
            </a:r>
          </a:p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Составить план воспитательной работы с учащимися 5-ых классов</a:t>
            </a:r>
          </a:p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Привлечь родителей к совместной деятельности семьи и школы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Цель:</a:t>
            </a:r>
            <a:br>
              <a:rPr lang="ru-RU" dirty="0" smtClean="0"/>
            </a:br>
            <a:r>
              <a:rPr lang="ru-RU" dirty="0" smtClean="0"/>
              <a:t>создание воспитательного плана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2000" cy="3212976"/>
          </a:xfrm>
          <a:prstGeom prst="rect">
            <a:avLst/>
          </a:prstGeom>
        </p:spPr>
      </p:pic>
      <p:pic>
        <p:nvPicPr>
          <p:cNvPr id="3" name="Рисунок 2" descr="semeynie-problen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501008"/>
            <a:ext cx="3048000" cy="2600325"/>
          </a:xfrm>
          <a:prstGeom prst="rect">
            <a:avLst/>
          </a:prstGeom>
        </p:spPr>
      </p:pic>
      <p:pic>
        <p:nvPicPr>
          <p:cNvPr id="4" name="Рисунок 3" descr="tipy-semejnyx-vzaimootnoshenij-336x28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3501008"/>
            <a:ext cx="3331096" cy="2952328"/>
          </a:xfrm>
          <a:prstGeom prst="rect">
            <a:avLst/>
          </a:prstGeom>
        </p:spPr>
      </p:pic>
      <p:pic>
        <p:nvPicPr>
          <p:cNvPr id="5" name="Рисунок 4" descr="28673_32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56176" y="332656"/>
            <a:ext cx="2066925" cy="29622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teni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76672"/>
            <a:ext cx="2667000" cy="2000250"/>
          </a:xfrm>
          <a:prstGeom prst="rect">
            <a:avLst/>
          </a:prstGeom>
        </p:spPr>
      </p:pic>
      <p:pic>
        <p:nvPicPr>
          <p:cNvPr id="3" name="Рисунок 2" descr="7FDEA605CCAD-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3573016"/>
            <a:ext cx="3779912" cy="3284984"/>
          </a:xfrm>
          <a:prstGeom prst="rect">
            <a:avLst/>
          </a:prstGeom>
        </p:spPr>
      </p:pic>
      <p:pic>
        <p:nvPicPr>
          <p:cNvPr id="4" name="Рисунок 3" descr="47AE51985CBC-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2996952"/>
            <a:ext cx="3941564" cy="3285604"/>
          </a:xfrm>
          <a:prstGeom prst="rect">
            <a:avLst/>
          </a:prstGeom>
        </p:spPr>
      </p:pic>
      <p:pic>
        <p:nvPicPr>
          <p:cNvPr id="5" name="Рисунок 4" descr="91E437DEC02F-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95936" y="260648"/>
            <a:ext cx="4229596" cy="32135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Модель выпускника современной школы</a:t>
            </a:r>
            <a:endParaRPr lang="ru-RU" dirty="0"/>
          </a:p>
        </p:txBody>
      </p:sp>
      <p:pic>
        <p:nvPicPr>
          <p:cNvPr id="2049" name="Picture 1" descr="i[26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3744416" cy="4104456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499992" y="3140968"/>
            <a:ext cx="3888432" cy="6480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коммуникативная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499992" y="2492896"/>
            <a:ext cx="3888432" cy="6309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познавательная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499992" y="3789040"/>
            <a:ext cx="3888432" cy="6480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эстетическая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499992" y="5157192"/>
            <a:ext cx="3888432" cy="7200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физическая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499992" y="4437112"/>
            <a:ext cx="3888432" cy="7200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трудовая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499992" y="1772816"/>
            <a:ext cx="3888432" cy="6957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уховно-нравственная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300" b="1" dirty="0" smtClean="0"/>
              <a:t>Честность</a:t>
            </a:r>
          </a:p>
          <a:p>
            <a:r>
              <a:rPr lang="ru-RU" sz="3300" b="1" dirty="0" smtClean="0"/>
              <a:t>Отзывчивость</a:t>
            </a:r>
          </a:p>
          <a:p>
            <a:r>
              <a:rPr lang="ru-RU" sz="3300" b="1" dirty="0" smtClean="0"/>
              <a:t>Трудолюбие</a:t>
            </a:r>
          </a:p>
          <a:p>
            <a:r>
              <a:rPr lang="ru-RU" sz="3300" b="1" dirty="0" smtClean="0"/>
              <a:t>Уважительное отношение к старшим</a:t>
            </a:r>
          </a:p>
          <a:p>
            <a:r>
              <a:rPr lang="ru-RU" sz="3300" b="1" dirty="0" smtClean="0"/>
              <a:t>Активность</a:t>
            </a:r>
          </a:p>
          <a:p>
            <a:r>
              <a:rPr lang="ru-RU" sz="3300" b="1" dirty="0" smtClean="0"/>
              <a:t>Забота</a:t>
            </a:r>
          </a:p>
          <a:p>
            <a:r>
              <a:rPr lang="ru-RU" sz="3300" b="1" dirty="0" smtClean="0"/>
              <a:t>Организованность</a:t>
            </a:r>
          </a:p>
          <a:p>
            <a:r>
              <a:rPr lang="ru-RU" sz="3300" b="1" dirty="0" smtClean="0"/>
              <a:t>Здоровье</a:t>
            </a:r>
          </a:p>
          <a:p>
            <a:r>
              <a:rPr lang="ru-RU" sz="3300" b="1" dirty="0" smtClean="0"/>
              <a:t>Культура</a:t>
            </a:r>
          </a:p>
          <a:p>
            <a:r>
              <a:rPr lang="ru-RU" sz="3300" b="1" dirty="0" smtClean="0"/>
              <a:t>Интеллект</a:t>
            </a:r>
          </a:p>
          <a:p>
            <a:r>
              <a:rPr lang="ru-RU" sz="3300" b="1" dirty="0" smtClean="0"/>
              <a:t>Патриотизм</a:t>
            </a:r>
          </a:p>
          <a:p>
            <a:r>
              <a:rPr lang="ru-RU" sz="3300" b="1" dirty="0" smtClean="0"/>
              <a:t>Творчество</a:t>
            </a:r>
          </a:p>
          <a:p>
            <a:r>
              <a:rPr lang="ru-RU" sz="3300" b="1" dirty="0" smtClean="0"/>
              <a:t>нравственность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Что мы хотим воспитать в детях?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7" y="1052736"/>
          <a:ext cx="8568953" cy="4115416"/>
        </p:xfrm>
        <a:graphic>
          <a:graphicData uri="http://schemas.openxmlformats.org/drawingml/2006/table">
            <a:tbl>
              <a:tblPr/>
              <a:tblGrid>
                <a:gridCol w="884365"/>
                <a:gridCol w="2572020"/>
                <a:gridCol w="2970040"/>
                <a:gridCol w="2142528"/>
              </a:tblGrid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Calibri"/>
                          <a:ea typeface="Times New Roman"/>
                          <a:cs typeface="Times New Roman"/>
                        </a:rPr>
                        <a:t>Мероприятия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Calibri"/>
                          <a:ea typeface="Times New Roman"/>
                          <a:cs typeface="Times New Roman"/>
                        </a:rPr>
                        <a:t>Предложения родителей по реализации мероприятия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Calibri"/>
                          <a:ea typeface="Times New Roman"/>
                          <a:cs typeface="Times New Roman"/>
                        </a:rPr>
                        <a:t>Запросы родителей: беседы, консультации, лекции.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2362274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</a:rPr>
              <a:t>Спасибо за внимание!</a:t>
            </a:r>
            <a:endParaRPr lang="ru-RU" sz="5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</TotalTime>
  <Words>84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Родительское собрание</vt:lpstr>
      <vt:lpstr>Тема:</vt:lpstr>
      <vt:lpstr>Цель: создание воспитательного плана  </vt:lpstr>
      <vt:lpstr>Слайд 4</vt:lpstr>
      <vt:lpstr>Слайд 5</vt:lpstr>
      <vt:lpstr>Модель выпускника современной школы</vt:lpstr>
      <vt:lpstr>Что мы хотим воспитать в детях?</vt:lpstr>
      <vt:lpstr>Слайд 8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Анна</dc:creator>
  <cp:lastModifiedBy>Анна</cp:lastModifiedBy>
  <cp:revision>3</cp:revision>
  <dcterms:created xsi:type="dcterms:W3CDTF">2014-01-31T20:19:24Z</dcterms:created>
  <dcterms:modified xsi:type="dcterms:W3CDTF">2014-01-31T20:48:51Z</dcterms:modified>
</cp:coreProperties>
</file>