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4" r:id="rId2"/>
    <p:sldId id="256" r:id="rId3"/>
    <p:sldId id="257" r:id="rId4"/>
    <p:sldId id="260" r:id="rId5"/>
    <p:sldId id="258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C26B5-1324-42CA-B68B-1EC30E812FD1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07527-786A-4EE6-8A4A-1F681E9BD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680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07527-786A-4EE6-8A4A-1F681E9BD9B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308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7EBD57C-BE99-43E3-BE4F-D62FC56E3D5C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B94A176-6DB7-4A65-8A79-57567ACFFDC9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D57C-BE99-43E3-BE4F-D62FC56E3D5C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A176-6DB7-4A65-8A79-57567ACFF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D57C-BE99-43E3-BE4F-D62FC56E3D5C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A176-6DB7-4A65-8A79-57567ACFF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D57C-BE99-43E3-BE4F-D62FC56E3D5C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A176-6DB7-4A65-8A79-57567ACFF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D57C-BE99-43E3-BE4F-D62FC56E3D5C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A176-6DB7-4A65-8A79-57567ACFF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D57C-BE99-43E3-BE4F-D62FC56E3D5C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A176-6DB7-4A65-8A79-57567ACFFDC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D57C-BE99-43E3-BE4F-D62FC56E3D5C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A176-6DB7-4A65-8A79-57567ACFF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D57C-BE99-43E3-BE4F-D62FC56E3D5C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A176-6DB7-4A65-8A79-57567ACFF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D57C-BE99-43E3-BE4F-D62FC56E3D5C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A176-6DB7-4A65-8A79-57567ACFF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D57C-BE99-43E3-BE4F-D62FC56E3D5C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A176-6DB7-4A65-8A79-57567ACFFDC9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D57C-BE99-43E3-BE4F-D62FC56E3D5C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A176-6DB7-4A65-8A79-57567ACFF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7EBD57C-BE99-43E3-BE4F-D62FC56E3D5C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B94A176-6DB7-4A65-8A79-57567ACFFD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Поздравление коллег с Новым годом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истории МБОУ СОШ № 50 г. Краснодара Белым Наталья Федоровна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84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1268760"/>
            <a:ext cx="6952618" cy="4489568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Вот и наступил 2015 год. 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Дорогие друзья!!!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Примите   самые наилучшие пожелания!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972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13764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Пусть Новый год принесет вам всем удачу и счастье ! 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не забывайте – забота о счастье – это личное дело каждого из вас!!!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908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420888"/>
            <a:ext cx="7024744" cy="86409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Притча о счастье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35197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4294967295"/>
          </p:nvPr>
        </p:nvSpPr>
        <p:spPr>
          <a:xfrm>
            <a:off x="467544" y="332656"/>
            <a:ext cx="8424936" cy="6192688"/>
          </a:xfr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Однажды три брата увидели Счастье, сидящее в яме.</a:t>
            </a:r>
          </a:p>
          <a:p>
            <a:pPr marL="68580" indent="0">
              <a:buNone/>
            </a:pPr>
            <a:endParaRPr lang="ru-RU" sz="39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68580" indent="0">
              <a:buNone/>
            </a:pPr>
            <a:r>
              <a:rPr lang="ru-RU" sz="3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Один из братьев подошел к яме и попросил у Счастья денег.</a:t>
            </a:r>
          </a:p>
          <a:p>
            <a:pPr marL="68580" indent="0">
              <a:buNone/>
            </a:pPr>
            <a:endParaRPr lang="ru-RU" sz="39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68580" indent="0">
              <a:buNone/>
            </a:pPr>
            <a:r>
              <a:rPr lang="ru-RU" sz="3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Счастье одарило его деньгами, и он ушел счастливый.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1457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1609248"/>
          </a:xfrm>
          <a:solidFill>
            <a:schemeClr val="accent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Другой брат попросил у Счастья  красивую женщину.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780928"/>
            <a:ext cx="6777317" cy="350897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68580" indent="0">
              <a:buNone/>
            </a:pP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Тут же он получил красавицу и убежал с ней вне себя от счастья.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490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8136904" cy="61247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И вот третий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брат наклонился над ямой:</a:t>
            </a:r>
          </a:p>
          <a:p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Что же нужно тебе? – спросило его Счастье.</a:t>
            </a:r>
          </a:p>
          <a:p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А тебе что нужно? – спросил у Счастья третий брат.</a:t>
            </a:r>
          </a:p>
          <a:p>
            <a:pPr marL="457200" indent="-457200">
              <a:buFontTx/>
              <a:buChar char="-"/>
            </a:pP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Вытащи меня отсюда, - попросило Счастье.</a:t>
            </a:r>
          </a:p>
          <a:p>
            <a:pPr marL="457200" indent="-457200">
              <a:buFontTx/>
              <a:buChar char="-"/>
            </a:pP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indent="-457200">
              <a:buFontTx/>
              <a:buChar char="-"/>
            </a:pPr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indent="-457200">
              <a:buFontTx/>
              <a:buChar char="-"/>
            </a:pP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011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3" y="1419537"/>
            <a:ext cx="7920880" cy="452431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Третий брат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протянул руку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   вытащил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Счастье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улыбнулся ему, повернулся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пошел прочь.</a:t>
            </a:r>
          </a:p>
          <a:p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 Счастье пошло за ним следом.</a:t>
            </a:r>
          </a:p>
          <a:p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484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132856"/>
            <a:ext cx="6592578" cy="2448272"/>
          </a:xfrm>
          <a:ln>
            <a:solidFill>
              <a:schemeClr val="accent3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Пусть ваше Счастье всегда сопутствует вам!!! 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277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83</TotalTime>
  <Words>164</Words>
  <Application>Microsoft Office PowerPoint</Application>
  <PresentationFormat>Экран (4:3)</PresentationFormat>
  <Paragraphs>31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Поздравление коллег с Новым годом</vt:lpstr>
      <vt:lpstr>Вот и наступил 2015 год.   Дорогие друзья!!!  Примите   самые наилучшие пожелания!  </vt:lpstr>
      <vt:lpstr>Пусть Новый год принесет вам всем удачу и счастье !   И не забывайте – забота о счастье – это личное дело каждого из вас!!! </vt:lpstr>
      <vt:lpstr>Притча о счастье</vt:lpstr>
      <vt:lpstr>Презентация PowerPoint</vt:lpstr>
      <vt:lpstr>Другой брат попросил у Счастья  красивую женщину.</vt:lpstr>
      <vt:lpstr>Презентация PowerPoint</vt:lpstr>
      <vt:lpstr>Презентация PowerPoint</vt:lpstr>
      <vt:lpstr>Пусть ваше Счастье всегда сопутствует вам!!!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Вот и наступил 2015 год. Дорогие мои ученики! Примите мои самые наилучшие пожелания!</dc:title>
  <dc:creator>Home</dc:creator>
  <cp:lastModifiedBy>Home</cp:lastModifiedBy>
  <cp:revision>13</cp:revision>
  <dcterms:created xsi:type="dcterms:W3CDTF">2015-01-11T15:43:46Z</dcterms:created>
  <dcterms:modified xsi:type="dcterms:W3CDTF">2015-01-14T22:23:41Z</dcterms:modified>
</cp:coreProperties>
</file>