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ildwildworld.net.ua/sites/default/files/imagecache/front/4desktop_ru_silniy_veter_1024_16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996952"/>
            <a:ext cx="5148064" cy="3861048"/>
          </a:xfrm>
          <a:prstGeom prst="rect">
            <a:avLst/>
          </a:prstGeom>
          <a:noFill/>
        </p:spPr>
      </p:pic>
      <p:pic>
        <p:nvPicPr>
          <p:cNvPr id="1030" name="Picture 6" descr="http://us.123rf.com/400wm/400/400/inbj/inbj1108/inbj110800606/10439965-sn--n--n--n----n-----n---noenz---------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132856" cy="3132856"/>
          </a:xfrm>
          <a:prstGeom prst="rect">
            <a:avLst/>
          </a:prstGeom>
          <a:noFill/>
        </p:spPr>
      </p:pic>
      <p:pic>
        <p:nvPicPr>
          <p:cNvPr id="1032" name="Picture 8" descr="http://www.maidfordmontessori.org/uploads/4/8/1/0/4810826/2565828_or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916832"/>
            <a:ext cx="2232248" cy="219504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406816"/>
            <a:ext cx="87484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8" algn="l"/>
                <a:tab pos="59404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ОР-ОР-ОР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поспел помид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8" algn="l"/>
                <a:tab pos="59404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ОВЬ - ОВЬ - ОВЬ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хороша морк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8" algn="l"/>
                <a:tab pos="59404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РОХ - РОХ - РОХ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вырос наш го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рох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89248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ОР-ОР-ОР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поспел                       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ОВЬ - ОВЬ - О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хороша                  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РОХ - РОХ - РОХ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вырос наш             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img1.liveinternet.ru/images/attach/c/5/84/902/84902749_46627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76672"/>
            <a:ext cx="1512168" cy="134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lenagold.ru/fon/clipart/m/mork/mork1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69005">
            <a:off x="5790878" y="2274505"/>
            <a:ext cx="2376264" cy="118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1.gstatic.com/images?q=tbn:ANd9GcQRyxi8NznBxzWFMufFbPQeac8n7r7q8yuwDuUMkseXhaU2oBBU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717032"/>
            <a:ext cx="13681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205217"/>
              </p:ext>
            </p:extLst>
          </p:nvPr>
        </p:nvGraphicFramePr>
        <p:xfrm>
          <a:off x="0" y="620688"/>
          <a:ext cx="9144000" cy="4104456"/>
        </p:xfrm>
        <a:graphic>
          <a:graphicData uri="http://schemas.openxmlformats.org/drawingml/2006/table">
            <a:tbl>
              <a:tblPr/>
              <a:tblGrid>
                <a:gridCol w="3059832"/>
                <a:gridCol w="2880320"/>
                <a:gridCol w="3203848"/>
              </a:tblGrid>
              <a:tr h="4104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</a:t>
                      </a:r>
                      <a:endParaRPr lang="ru-RU" sz="3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</a:t>
                      </a:r>
                      <a:endParaRPr lang="ru-RU" sz="3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По-ло-са</a:t>
                      </a:r>
                      <a:endParaRPr lang="ru-RU" sz="3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По-ло-са-ту-ю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Хвос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Хвост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Хвос-та-ту-ю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Бо-ро-да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3600" b="1" spc="-35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Бо-ро-да-ту-ю</a:t>
                      </a:r>
                      <a:endParaRPr lang="ru-RU" sz="3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59632" y="872716"/>
            <a:ext cx="6480720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</a:t>
            </a:r>
            <a:r>
              <a:rPr kumimoji="0" lang="ru-RU" sz="9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42925" algn="l"/>
              </a:tabLst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это?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429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Ударение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542925" algn="l"/>
              </a:tabLst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Запомни! 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endParaRPr lang="ru-RU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5429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Предложение       .    !     ?   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65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</cp:lastModifiedBy>
  <cp:revision>24</cp:revision>
  <dcterms:created xsi:type="dcterms:W3CDTF">2013-10-19T17:46:44Z</dcterms:created>
  <dcterms:modified xsi:type="dcterms:W3CDTF">2014-06-29T07:06:53Z</dcterms:modified>
</cp:coreProperties>
</file>