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C6CB487-25A0-4D5E-AA9F-8612461A0894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33AEB98-0202-4F68-966A-738AD25467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Мой дедушка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036496" cy="1340768"/>
          </a:xfrm>
        </p:spPr>
        <p:txBody>
          <a:bodyPr>
            <a:noAutofit/>
          </a:bodyPr>
          <a:lstStyle/>
          <a:p>
            <a:r>
              <a:rPr lang="ru-RU" sz="3200" dirty="0"/>
              <a:t>М</a:t>
            </a:r>
            <a:r>
              <a:rPr lang="ru-RU" sz="3200" dirty="0" smtClean="0"/>
              <a:t>ой дедушка  - </a:t>
            </a:r>
            <a:r>
              <a:rPr lang="ru-RU" sz="3200" dirty="0" err="1" smtClean="0"/>
              <a:t>Окунцев</a:t>
            </a:r>
            <a:r>
              <a:rPr lang="ru-RU" sz="3200" dirty="0" smtClean="0"/>
              <a:t> Михаил Иванович,1924 года рождения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Мой дедушка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72768"/>
            <a:ext cx="3888432" cy="639762"/>
          </a:xfrm>
        </p:spPr>
        <p:txBody>
          <a:bodyPr/>
          <a:lstStyle/>
          <a:p>
            <a:r>
              <a:rPr lang="ru-RU" sz="3200" dirty="0" smtClean="0"/>
              <a:t>1947 год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572768"/>
            <a:ext cx="4248472" cy="639762"/>
          </a:xfrm>
        </p:spPr>
        <p:txBody>
          <a:bodyPr/>
          <a:lstStyle/>
          <a:p>
            <a:r>
              <a:rPr lang="ru-RU" sz="3200" dirty="0" smtClean="0"/>
              <a:t>1960 год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355976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320480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791200" cy="900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Участники  ВОВ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964488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1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756002"/>
          </a:xfrm>
        </p:spPr>
        <p:txBody>
          <a:bodyPr/>
          <a:lstStyle/>
          <a:p>
            <a:r>
              <a:rPr lang="ru-RU" dirty="0" smtClean="0"/>
              <a:t>       Участники ВОВ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3649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3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ru-RU" dirty="0" smtClean="0"/>
              <a:t>     Участники </a:t>
            </a:r>
            <a:r>
              <a:rPr lang="ru-RU" dirty="0" err="1" smtClean="0"/>
              <a:t>вов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892479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2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ru-RU" dirty="0" smtClean="0"/>
              <a:t>      Дед с внуками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3649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6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</a:t>
            </a:r>
            <a:r>
              <a:rPr lang="ru-RU" sz="2800" dirty="0" smtClean="0"/>
              <a:t>внук Алёша </a:t>
            </a:r>
            <a:r>
              <a:rPr lang="ru-RU" sz="2800" dirty="0" smtClean="0"/>
              <a:t>с дедом</a:t>
            </a:r>
            <a:endParaRPr lang="ru-RU" sz="28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964488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5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55</TotalTime>
  <Words>35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Главная</vt:lpstr>
      <vt:lpstr>Мой дедушка</vt:lpstr>
      <vt:lpstr>            Мой дедушка</vt:lpstr>
      <vt:lpstr>         Участники  ВОВ</vt:lpstr>
      <vt:lpstr>       Участники ВОВ</vt:lpstr>
      <vt:lpstr>     Участники вов</vt:lpstr>
      <vt:lpstr>      Дед с внуками</vt:lpstr>
      <vt:lpstr>        внук Алёша с дедом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дедушка</dc:title>
  <dc:creator>Admin</dc:creator>
  <cp:lastModifiedBy>Admin</cp:lastModifiedBy>
  <cp:revision>6</cp:revision>
  <dcterms:created xsi:type="dcterms:W3CDTF">2014-05-04T06:24:15Z</dcterms:created>
  <dcterms:modified xsi:type="dcterms:W3CDTF">2014-05-05T14:23:39Z</dcterms:modified>
</cp:coreProperties>
</file>